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9" r:id="rId5"/>
    <p:sldId id="270" r:id="rId6"/>
    <p:sldId id="262" r:id="rId7"/>
    <p:sldId id="263" r:id="rId8"/>
    <p:sldId id="267" r:id="rId9"/>
    <p:sldId id="268"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0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ya" userId="6e8df4a9ff135477" providerId="LiveId" clId="{A5453832-BAA3-4EDD-A710-80D10E9E6A9D}"/>
    <pc:docChg chg="undo custSel addSld delSld modSld sldOrd">
      <pc:chgData name="supriya" userId="6e8df4a9ff135477" providerId="LiveId" clId="{A5453832-BAA3-4EDD-A710-80D10E9E6A9D}" dt="2023-06-22T16:03:00.083" v="990"/>
      <pc:docMkLst>
        <pc:docMk/>
      </pc:docMkLst>
      <pc:sldChg chg="addSp modSp mod modTransition">
        <pc:chgData name="supriya" userId="6e8df4a9ff135477" providerId="LiveId" clId="{A5453832-BAA3-4EDD-A710-80D10E9E6A9D}" dt="2023-06-20T07:05:29.453" v="769"/>
        <pc:sldMkLst>
          <pc:docMk/>
          <pc:sldMk cId="762813547" sldId="256"/>
        </pc:sldMkLst>
        <pc:spChg chg="mod">
          <ac:chgData name="supriya" userId="6e8df4a9ff135477" providerId="LiveId" clId="{A5453832-BAA3-4EDD-A710-80D10E9E6A9D}" dt="2023-06-20T06:06:47.108" v="42" actId="207"/>
          <ac:spMkLst>
            <pc:docMk/>
            <pc:sldMk cId="762813547" sldId="256"/>
            <ac:spMk id="2" creationId="{5E618428-9406-B1DB-4FBF-D3AE9A4B6F7A}"/>
          </ac:spMkLst>
        </pc:spChg>
        <pc:spChg chg="mod">
          <ac:chgData name="supriya" userId="6e8df4a9ff135477" providerId="LiveId" clId="{A5453832-BAA3-4EDD-A710-80D10E9E6A9D}" dt="2023-06-20T07:05:10.614" v="768" actId="1076"/>
          <ac:spMkLst>
            <pc:docMk/>
            <pc:sldMk cId="762813547" sldId="256"/>
            <ac:spMk id="3" creationId="{4827AF4A-B65E-A0CC-1B31-0A00256E2029}"/>
          </ac:spMkLst>
        </pc:spChg>
        <pc:spChg chg="add mod">
          <ac:chgData name="supriya" userId="6e8df4a9ff135477" providerId="LiveId" clId="{A5453832-BAA3-4EDD-A710-80D10E9E6A9D}" dt="2023-06-20T07:04:53.951" v="766" actId="1076"/>
          <ac:spMkLst>
            <pc:docMk/>
            <pc:sldMk cId="762813547" sldId="256"/>
            <ac:spMk id="7" creationId="{3B66415F-5010-B700-CE9D-EF2E125B7DFE}"/>
          </ac:spMkLst>
        </pc:spChg>
        <pc:picChg chg="add mod ord">
          <ac:chgData name="supriya" userId="6e8df4a9ff135477" providerId="LiveId" clId="{A5453832-BAA3-4EDD-A710-80D10E9E6A9D}" dt="2023-06-20T07:05:03.994" v="767" actId="1076"/>
          <ac:picMkLst>
            <pc:docMk/>
            <pc:sldMk cId="762813547" sldId="256"/>
            <ac:picMk id="5" creationId="{F79D7249-DC8F-455B-0156-F52E80068E2E}"/>
          </ac:picMkLst>
        </pc:picChg>
      </pc:sldChg>
      <pc:sldChg chg="addSp modSp new mod modTransition">
        <pc:chgData name="supriya" userId="6e8df4a9ff135477" providerId="LiveId" clId="{A5453832-BAA3-4EDD-A710-80D10E9E6A9D}" dt="2023-06-20T07:05:36.030" v="771"/>
        <pc:sldMkLst>
          <pc:docMk/>
          <pc:sldMk cId="79192581" sldId="257"/>
        </pc:sldMkLst>
        <pc:spChg chg="mod">
          <ac:chgData name="supriya" userId="6e8df4a9ff135477" providerId="LiveId" clId="{A5453832-BAA3-4EDD-A710-80D10E9E6A9D}" dt="2023-06-20T06:15:45.305" v="114" actId="255"/>
          <ac:spMkLst>
            <pc:docMk/>
            <pc:sldMk cId="79192581" sldId="257"/>
            <ac:spMk id="2" creationId="{78F48BC6-123E-B4EF-C59C-B1B90BE9CA64}"/>
          </ac:spMkLst>
        </pc:spChg>
        <pc:spChg chg="mod">
          <ac:chgData name="supriya" userId="6e8df4a9ff135477" providerId="LiveId" clId="{A5453832-BAA3-4EDD-A710-80D10E9E6A9D}" dt="2023-06-20T06:59:32.388" v="733" actId="5793"/>
          <ac:spMkLst>
            <pc:docMk/>
            <pc:sldMk cId="79192581" sldId="257"/>
            <ac:spMk id="3" creationId="{EB0BF612-24D0-2D3F-BC2D-91AC95471AFA}"/>
          </ac:spMkLst>
        </pc:spChg>
        <pc:picChg chg="add mod ord">
          <ac:chgData name="supriya" userId="6e8df4a9ff135477" providerId="LiveId" clId="{A5453832-BAA3-4EDD-A710-80D10E9E6A9D}" dt="2023-06-20T06:11:03.330" v="90" actId="171"/>
          <ac:picMkLst>
            <pc:docMk/>
            <pc:sldMk cId="79192581" sldId="257"/>
            <ac:picMk id="5" creationId="{0C780954-17AA-5F98-AE8A-B682033291E7}"/>
          </ac:picMkLst>
        </pc:picChg>
      </pc:sldChg>
      <pc:sldChg chg="addSp delSp modSp new del mod">
        <pc:chgData name="supriya" userId="6e8df4a9ff135477" providerId="LiveId" clId="{A5453832-BAA3-4EDD-A710-80D10E9E6A9D}" dt="2023-06-20T06:27:41.595" v="235" actId="47"/>
        <pc:sldMkLst>
          <pc:docMk/>
          <pc:sldMk cId="2446905532" sldId="258"/>
        </pc:sldMkLst>
        <pc:spChg chg="mod">
          <ac:chgData name="supriya" userId="6e8df4a9ff135477" providerId="LiveId" clId="{A5453832-BAA3-4EDD-A710-80D10E9E6A9D}" dt="2023-06-20T05:33:48.807" v="16" actId="14100"/>
          <ac:spMkLst>
            <pc:docMk/>
            <pc:sldMk cId="2446905532" sldId="258"/>
            <ac:spMk id="2" creationId="{F8E4347D-73A8-9690-8441-CE9B1D126262}"/>
          </ac:spMkLst>
        </pc:spChg>
        <pc:spChg chg="del">
          <ac:chgData name="supriya" userId="6e8df4a9ff135477" providerId="LiveId" clId="{A5453832-BAA3-4EDD-A710-80D10E9E6A9D}" dt="2023-06-20T05:34:02.732" v="17" actId="478"/>
          <ac:spMkLst>
            <pc:docMk/>
            <pc:sldMk cId="2446905532" sldId="258"/>
            <ac:spMk id="3" creationId="{F597616D-BED4-65DB-E0A0-7E047C057021}"/>
          </ac:spMkLst>
        </pc:spChg>
        <pc:spChg chg="add mod">
          <ac:chgData name="supriya" userId="6e8df4a9ff135477" providerId="LiveId" clId="{A5453832-BAA3-4EDD-A710-80D10E9E6A9D}" dt="2023-06-20T05:34:06.859" v="18" actId="20577"/>
          <ac:spMkLst>
            <pc:docMk/>
            <pc:sldMk cId="2446905532" sldId="258"/>
            <ac:spMk id="5" creationId="{BE1798D8-C531-AD59-90C1-DCF6C0A6E1E7}"/>
          </ac:spMkLst>
        </pc:spChg>
      </pc:sldChg>
      <pc:sldChg chg="modSp new del mod ord">
        <pc:chgData name="supriya" userId="6e8df4a9ff135477" providerId="LiveId" clId="{A5453832-BAA3-4EDD-A710-80D10E9E6A9D}" dt="2023-06-20T06:56:48.524" v="716" actId="2696"/>
        <pc:sldMkLst>
          <pc:docMk/>
          <pc:sldMk cId="3954175863" sldId="259"/>
        </pc:sldMkLst>
        <pc:spChg chg="mod">
          <ac:chgData name="supriya" userId="6e8df4a9ff135477" providerId="LiveId" clId="{A5453832-BAA3-4EDD-A710-80D10E9E6A9D}" dt="2023-06-20T06:28:09.651" v="241" actId="20577"/>
          <ac:spMkLst>
            <pc:docMk/>
            <pc:sldMk cId="3954175863" sldId="259"/>
            <ac:spMk id="2" creationId="{41ED20A5-C4A0-2BE6-F820-8B5D81D91557}"/>
          </ac:spMkLst>
        </pc:spChg>
        <pc:spChg chg="mod">
          <ac:chgData name="supriya" userId="6e8df4a9ff135477" providerId="LiveId" clId="{A5453832-BAA3-4EDD-A710-80D10E9E6A9D}" dt="2023-06-20T06:56:42.230" v="715" actId="27636"/>
          <ac:spMkLst>
            <pc:docMk/>
            <pc:sldMk cId="3954175863" sldId="259"/>
            <ac:spMk id="3" creationId="{3339F9F0-EEA9-13B3-1386-AAD2CC36FAC9}"/>
          </ac:spMkLst>
        </pc:spChg>
      </pc:sldChg>
      <pc:sldChg chg="addSp delSp modSp new del mod">
        <pc:chgData name="supriya" userId="6e8df4a9ff135477" providerId="LiveId" clId="{A5453832-BAA3-4EDD-A710-80D10E9E6A9D}" dt="2023-06-20T06:27:29.537" v="234" actId="47"/>
        <pc:sldMkLst>
          <pc:docMk/>
          <pc:sldMk cId="1720484637" sldId="260"/>
        </pc:sldMkLst>
        <pc:spChg chg="mod">
          <ac:chgData name="supriya" userId="6e8df4a9ff135477" providerId="LiveId" clId="{A5453832-BAA3-4EDD-A710-80D10E9E6A9D}" dt="2023-06-20T05:35:33.756" v="28" actId="14100"/>
          <ac:spMkLst>
            <pc:docMk/>
            <pc:sldMk cId="1720484637" sldId="260"/>
            <ac:spMk id="2" creationId="{40666230-84AC-BA3C-A908-7600D1D34DD0}"/>
          </ac:spMkLst>
        </pc:spChg>
        <pc:spChg chg="del">
          <ac:chgData name="supriya" userId="6e8df4a9ff135477" providerId="LiveId" clId="{A5453832-BAA3-4EDD-A710-80D10E9E6A9D}" dt="2023-06-20T05:35:27.797" v="27" actId="478"/>
          <ac:spMkLst>
            <pc:docMk/>
            <pc:sldMk cId="1720484637" sldId="260"/>
            <ac:spMk id="3" creationId="{D268B784-D0E9-01CE-3A9C-46FD087297E1}"/>
          </ac:spMkLst>
        </pc:spChg>
        <pc:spChg chg="add del mod">
          <ac:chgData name="supriya" userId="6e8df4a9ff135477" providerId="LiveId" clId="{A5453832-BAA3-4EDD-A710-80D10E9E6A9D}" dt="2023-06-20T05:35:25.462" v="26" actId="14100"/>
          <ac:spMkLst>
            <pc:docMk/>
            <pc:sldMk cId="1720484637" sldId="260"/>
            <ac:spMk id="5" creationId="{081A43D7-218D-2271-79B0-16C980346B44}"/>
          </ac:spMkLst>
        </pc:spChg>
      </pc:sldChg>
      <pc:sldChg chg="addSp delSp modSp new mod ord modTransition">
        <pc:chgData name="supriya" userId="6e8df4a9ff135477" providerId="LiveId" clId="{A5453832-BAA3-4EDD-A710-80D10E9E6A9D}" dt="2023-06-22T16:03:00.083" v="990"/>
        <pc:sldMkLst>
          <pc:docMk/>
          <pc:sldMk cId="720648263" sldId="261"/>
        </pc:sldMkLst>
        <pc:spChg chg="mod">
          <ac:chgData name="supriya" userId="6e8df4a9ff135477" providerId="LiveId" clId="{A5453832-BAA3-4EDD-A710-80D10E9E6A9D}" dt="2023-06-22T16:03:00.083" v="990"/>
          <ac:spMkLst>
            <pc:docMk/>
            <pc:sldMk cId="720648263" sldId="261"/>
            <ac:spMk id="2" creationId="{9C2C75E7-7B5B-6FD6-111D-1EAF1E3C69C6}"/>
          </ac:spMkLst>
        </pc:spChg>
        <pc:spChg chg="del">
          <ac:chgData name="supriya" userId="6e8df4a9ff135477" providerId="LiveId" clId="{A5453832-BAA3-4EDD-A710-80D10E9E6A9D}" dt="2023-06-20T06:16:52.249" v="118" actId="931"/>
          <ac:spMkLst>
            <pc:docMk/>
            <pc:sldMk cId="720648263" sldId="261"/>
            <ac:spMk id="3" creationId="{597A5955-6C47-E1F4-B11E-D7D4ACF5781C}"/>
          </ac:spMkLst>
        </pc:spChg>
        <pc:spChg chg="add del mod">
          <ac:chgData name="supriya" userId="6e8df4a9ff135477" providerId="LiveId" clId="{A5453832-BAA3-4EDD-A710-80D10E9E6A9D}" dt="2023-06-22T16:00:47.884" v="952" actId="931"/>
          <ac:spMkLst>
            <pc:docMk/>
            <pc:sldMk cId="720648263" sldId="261"/>
            <ac:spMk id="4" creationId="{5C7E232B-CD43-179C-434B-9EEE9F44808A}"/>
          </ac:spMkLst>
        </pc:spChg>
        <pc:spChg chg="add del mod">
          <ac:chgData name="supriya" userId="6e8df4a9ff135477" providerId="LiveId" clId="{A5453832-BAA3-4EDD-A710-80D10E9E6A9D}" dt="2023-06-20T06:18:37.630" v="120" actId="931"/>
          <ac:spMkLst>
            <pc:docMk/>
            <pc:sldMk cId="720648263" sldId="261"/>
            <ac:spMk id="7" creationId="{AC7B9E0F-7C22-4CAA-23AB-FBCB5D715341}"/>
          </ac:spMkLst>
        </pc:spChg>
        <pc:picChg chg="add del mod">
          <ac:chgData name="supriya" userId="6e8df4a9ff135477" providerId="LiveId" clId="{A5453832-BAA3-4EDD-A710-80D10E9E6A9D}" dt="2023-06-20T06:16:57.456" v="119" actId="478"/>
          <ac:picMkLst>
            <pc:docMk/>
            <pc:sldMk cId="720648263" sldId="261"/>
            <ac:picMk id="5" creationId="{671A1FB4-777C-0901-8850-1F59A741595D}"/>
          </ac:picMkLst>
        </pc:picChg>
        <pc:picChg chg="add mod">
          <ac:chgData name="supriya" userId="6e8df4a9ff135477" providerId="LiveId" clId="{A5453832-BAA3-4EDD-A710-80D10E9E6A9D}" dt="2023-06-22T16:01:06.018" v="958" actId="14100"/>
          <ac:picMkLst>
            <pc:docMk/>
            <pc:sldMk cId="720648263" sldId="261"/>
            <ac:picMk id="6" creationId="{3191ABBB-1A74-7387-1163-6CA331778AE6}"/>
          </ac:picMkLst>
        </pc:picChg>
        <pc:picChg chg="add del mod">
          <ac:chgData name="supriya" userId="6e8df4a9ff135477" providerId="LiveId" clId="{A5453832-BAA3-4EDD-A710-80D10E9E6A9D}" dt="2023-06-22T16:00:24.475" v="932" actId="478"/>
          <ac:picMkLst>
            <pc:docMk/>
            <pc:sldMk cId="720648263" sldId="261"/>
            <ac:picMk id="9" creationId="{B2F68426-692F-AE42-7C04-6ED2FDB6C238}"/>
          </ac:picMkLst>
        </pc:picChg>
        <pc:picChg chg="add mod ord">
          <ac:chgData name="supriya" userId="6e8df4a9ff135477" providerId="LiveId" clId="{A5453832-BAA3-4EDD-A710-80D10E9E6A9D}" dt="2023-06-20T06:20:26.365" v="127" actId="171"/>
          <ac:picMkLst>
            <pc:docMk/>
            <pc:sldMk cId="720648263" sldId="261"/>
            <ac:picMk id="11" creationId="{6643FE3D-1FDC-8BD8-4837-6C739A41133D}"/>
          </ac:picMkLst>
        </pc:picChg>
      </pc:sldChg>
      <pc:sldChg chg="addSp delSp modSp new mod modTransition">
        <pc:chgData name="supriya" userId="6e8df4a9ff135477" providerId="LiveId" clId="{A5453832-BAA3-4EDD-A710-80D10E9E6A9D}" dt="2023-06-22T08:32:07.712" v="927" actId="255"/>
        <pc:sldMkLst>
          <pc:docMk/>
          <pc:sldMk cId="1235982089" sldId="262"/>
        </pc:sldMkLst>
        <pc:spChg chg="mod">
          <ac:chgData name="supriya" userId="6e8df4a9ff135477" providerId="LiveId" clId="{A5453832-BAA3-4EDD-A710-80D10E9E6A9D}" dt="2023-06-20T06:38:45.690" v="476" actId="1076"/>
          <ac:spMkLst>
            <pc:docMk/>
            <pc:sldMk cId="1235982089" sldId="262"/>
            <ac:spMk id="2" creationId="{5E773208-F6BD-9E4C-EF95-B7F266E98CA5}"/>
          </ac:spMkLst>
        </pc:spChg>
        <pc:spChg chg="mod">
          <ac:chgData name="supriya" userId="6e8df4a9ff135477" providerId="LiveId" clId="{A5453832-BAA3-4EDD-A710-80D10E9E6A9D}" dt="2023-06-22T08:32:07.712" v="927" actId="255"/>
          <ac:spMkLst>
            <pc:docMk/>
            <pc:sldMk cId="1235982089" sldId="262"/>
            <ac:spMk id="3" creationId="{C2D54ECB-DBBB-5B48-799A-6E26C87C4323}"/>
          </ac:spMkLst>
        </pc:spChg>
        <pc:picChg chg="add del mod">
          <ac:chgData name="supriya" userId="6e8df4a9ff135477" providerId="LiveId" clId="{A5453832-BAA3-4EDD-A710-80D10E9E6A9D}" dt="2023-06-20T06:28:46.481" v="243" actId="478"/>
          <ac:picMkLst>
            <pc:docMk/>
            <pc:sldMk cId="1235982089" sldId="262"/>
            <ac:picMk id="5" creationId="{4CF942DA-52E9-6153-8BDA-29DA495A6465}"/>
          </ac:picMkLst>
        </pc:picChg>
        <pc:picChg chg="add mod ord">
          <ac:chgData name="supriya" userId="6e8df4a9ff135477" providerId="LiveId" clId="{A5453832-BAA3-4EDD-A710-80D10E9E6A9D}" dt="2023-06-20T06:32:06.505" v="250" actId="171"/>
          <ac:picMkLst>
            <pc:docMk/>
            <pc:sldMk cId="1235982089" sldId="262"/>
            <ac:picMk id="7" creationId="{857777EE-F665-ECA5-C794-0642DCA2EFCE}"/>
          </ac:picMkLst>
        </pc:picChg>
      </pc:sldChg>
      <pc:sldChg chg="addSp modSp new mod modTransition">
        <pc:chgData name="supriya" userId="6e8df4a9ff135477" providerId="LiveId" clId="{A5453832-BAA3-4EDD-A710-80D10E9E6A9D}" dt="2023-06-22T08:32:41.484" v="931" actId="255"/>
        <pc:sldMkLst>
          <pc:docMk/>
          <pc:sldMk cId="2948022603" sldId="263"/>
        </pc:sldMkLst>
        <pc:spChg chg="mod">
          <ac:chgData name="supriya" userId="6e8df4a9ff135477" providerId="LiveId" clId="{A5453832-BAA3-4EDD-A710-80D10E9E6A9D}" dt="2023-06-20T07:34:03.595" v="923" actId="255"/>
          <ac:spMkLst>
            <pc:docMk/>
            <pc:sldMk cId="2948022603" sldId="263"/>
            <ac:spMk id="2" creationId="{874C120E-9D02-BB30-BB67-111E801A94AC}"/>
          </ac:spMkLst>
        </pc:spChg>
        <pc:spChg chg="mod">
          <ac:chgData name="supriya" userId="6e8df4a9ff135477" providerId="LiveId" clId="{A5453832-BAA3-4EDD-A710-80D10E9E6A9D}" dt="2023-06-22T08:32:41.484" v="931" actId="255"/>
          <ac:spMkLst>
            <pc:docMk/>
            <pc:sldMk cId="2948022603" sldId="263"/>
            <ac:spMk id="3" creationId="{FADC4859-34CB-83B0-3BCE-8B6715CB37A6}"/>
          </ac:spMkLst>
        </pc:spChg>
        <pc:picChg chg="add mod ord">
          <ac:chgData name="supriya" userId="6e8df4a9ff135477" providerId="LiveId" clId="{A5453832-BAA3-4EDD-A710-80D10E9E6A9D}" dt="2023-06-20T06:37:44.662" v="467" actId="171"/>
          <ac:picMkLst>
            <pc:docMk/>
            <pc:sldMk cId="2948022603" sldId="263"/>
            <ac:picMk id="5" creationId="{B0E395F8-D988-B359-901A-41C629977536}"/>
          </ac:picMkLst>
        </pc:picChg>
      </pc:sldChg>
      <pc:sldChg chg="addSp delSp modSp new mod modTransition modClrScheme chgLayout">
        <pc:chgData name="supriya" userId="6e8df4a9ff135477" providerId="LiveId" clId="{A5453832-BAA3-4EDD-A710-80D10E9E6A9D}" dt="2023-06-20T07:32:15.412" v="918" actId="20577"/>
        <pc:sldMkLst>
          <pc:docMk/>
          <pc:sldMk cId="3412443019" sldId="264"/>
        </pc:sldMkLst>
        <pc:spChg chg="del mod ord">
          <ac:chgData name="supriya" userId="6e8df4a9ff135477" providerId="LiveId" clId="{A5453832-BAA3-4EDD-A710-80D10E9E6A9D}" dt="2023-06-20T06:39:27.988" v="480" actId="700"/>
          <ac:spMkLst>
            <pc:docMk/>
            <pc:sldMk cId="3412443019" sldId="264"/>
            <ac:spMk id="2" creationId="{84108FFB-B44C-262B-FDC1-0123FB846E43}"/>
          </ac:spMkLst>
        </pc:spChg>
        <pc:spChg chg="del">
          <ac:chgData name="supriya" userId="6e8df4a9ff135477" providerId="LiveId" clId="{A5453832-BAA3-4EDD-A710-80D10E9E6A9D}" dt="2023-06-20T06:39:27.988" v="480" actId="700"/>
          <ac:spMkLst>
            <pc:docMk/>
            <pc:sldMk cId="3412443019" sldId="264"/>
            <ac:spMk id="3" creationId="{B172AA65-E55C-1FEE-B161-D0887EEC0EC1}"/>
          </ac:spMkLst>
        </pc:spChg>
        <pc:spChg chg="add mod ord">
          <ac:chgData name="supriya" userId="6e8df4a9ff135477" providerId="LiveId" clId="{A5453832-BAA3-4EDD-A710-80D10E9E6A9D}" dt="2023-06-20T07:30:50.815" v="906"/>
          <ac:spMkLst>
            <pc:docMk/>
            <pc:sldMk cId="3412443019" sldId="264"/>
            <ac:spMk id="4" creationId="{34458149-E323-E873-C35F-427656614622}"/>
          </ac:spMkLst>
        </pc:spChg>
        <pc:graphicFrameChg chg="add mod modGraphic">
          <ac:chgData name="supriya" userId="6e8df4a9ff135477" providerId="LiveId" clId="{A5453832-BAA3-4EDD-A710-80D10E9E6A9D}" dt="2023-06-20T07:32:15.412" v="918" actId="20577"/>
          <ac:graphicFrameMkLst>
            <pc:docMk/>
            <pc:sldMk cId="3412443019" sldId="264"/>
            <ac:graphicFrameMk id="5" creationId="{6B61AA77-316B-F549-D3BD-C622EC492AD1}"/>
          </ac:graphicFrameMkLst>
        </pc:graphicFrameChg>
        <pc:picChg chg="add del mod ord">
          <ac:chgData name="supriya" userId="6e8df4a9ff135477" providerId="LiveId" clId="{A5453832-BAA3-4EDD-A710-80D10E9E6A9D}" dt="2023-06-20T06:55:45.316" v="705" actId="478"/>
          <ac:picMkLst>
            <pc:docMk/>
            <pc:sldMk cId="3412443019" sldId="264"/>
            <ac:picMk id="7" creationId="{F1950AB4-7AD9-23D7-9CD9-E91106B016E2}"/>
          </ac:picMkLst>
        </pc:picChg>
        <pc:picChg chg="add mod ord">
          <ac:chgData name="supriya" userId="6e8df4a9ff135477" providerId="LiveId" clId="{A5453832-BAA3-4EDD-A710-80D10E9E6A9D}" dt="2023-06-20T06:56:19.998" v="712" actId="171"/>
          <ac:picMkLst>
            <pc:docMk/>
            <pc:sldMk cId="3412443019" sldId="264"/>
            <ac:picMk id="9" creationId="{3AEA7A06-B24C-2818-AA7E-4F24A7A83FD1}"/>
          </ac:picMkLst>
        </pc:picChg>
      </pc:sldChg>
      <pc:sldChg chg="new del">
        <pc:chgData name="supriya" userId="6e8df4a9ff135477" providerId="LiveId" clId="{A5453832-BAA3-4EDD-A710-80D10E9E6A9D}" dt="2023-06-20T06:39:14.001" v="479" actId="2696"/>
        <pc:sldMkLst>
          <pc:docMk/>
          <pc:sldMk cId="356532816" sldId="265"/>
        </pc:sldMkLst>
      </pc:sldChg>
      <pc:sldChg chg="addSp delSp modSp new mod modTransition modClrScheme chgLayout">
        <pc:chgData name="supriya" userId="6e8df4a9ff135477" providerId="LiveId" clId="{A5453832-BAA3-4EDD-A710-80D10E9E6A9D}" dt="2023-06-20T07:06:53.586" v="781"/>
        <pc:sldMkLst>
          <pc:docMk/>
          <pc:sldMk cId="1640682472" sldId="265"/>
        </pc:sldMkLst>
        <pc:spChg chg="del mod ord">
          <ac:chgData name="supriya" userId="6e8df4a9ff135477" providerId="LiveId" clId="{A5453832-BAA3-4EDD-A710-80D10E9E6A9D}" dt="2023-06-20T06:57:15.971" v="718" actId="700"/>
          <ac:spMkLst>
            <pc:docMk/>
            <pc:sldMk cId="1640682472" sldId="265"/>
            <ac:spMk id="2" creationId="{F204D093-35BF-9400-F9EF-88F7B3CCD180}"/>
          </ac:spMkLst>
        </pc:spChg>
        <pc:spChg chg="add mod ord">
          <ac:chgData name="supriya" userId="6e8df4a9ff135477" providerId="LiveId" clId="{A5453832-BAA3-4EDD-A710-80D10E9E6A9D}" dt="2023-06-20T07:02:28.600" v="754" actId="1076"/>
          <ac:spMkLst>
            <pc:docMk/>
            <pc:sldMk cId="1640682472" sldId="265"/>
            <ac:spMk id="3" creationId="{AD08B5FA-5142-5A85-4191-5A268E0583F2}"/>
          </ac:spMkLst>
        </pc:spChg>
        <pc:spChg chg="add mod ord">
          <ac:chgData name="supriya" userId="6e8df4a9ff135477" providerId="LiveId" clId="{A5453832-BAA3-4EDD-A710-80D10E9E6A9D}" dt="2023-06-20T07:02:18.456" v="753" actId="207"/>
          <ac:spMkLst>
            <pc:docMk/>
            <pc:sldMk cId="1640682472" sldId="265"/>
            <ac:spMk id="4" creationId="{0002A10E-9C86-16A9-1E7E-46565A1489FB}"/>
          </ac:spMkLst>
        </pc:spChg>
        <pc:picChg chg="add mod ord">
          <ac:chgData name="supriya" userId="6e8df4a9ff135477" providerId="LiveId" clId="{A5453832-BAA3-4EDD-A710-80D10E9E6A9D}" dt="2023-06-20T07:02:12.989" v="752" actId="171"/>
          <ac:picMkLst>
            <pc:docMk/>
            <pc:sldMk cId="1640682472" sldId="265"/>
            <ac:picMk id="6" creationId="{EBE4627E-7229-7F60-1CAA-5135DA587257}"/>
          </ac:picMkLst>
        </pc:picChg>
      </pc:sldChg>
      <pc:sldChg chg="addSp delSp modSp new mod setBg modClrScheme chgLayout">
        <pc:chgData name="supriya" userId="6e8df4a9ff135477" providerId="LiveId" clId="{A5453832-BAA3-4EDD-A710-80D10E9E6A9D}" dt="2023-06-20T07:09:27.033" v="898" actId="20577"/>
        <pc:sldMkLst>
          <pc:docMk/>
          <pc:sldMk cId="2009516995" sldId="266"/>
        </pc:sldMkLst>
        <pc:spChg chg="del">
          <ac:chgData name="supriya" userId="6e8df4a9ff135477" providerId="LiveId" clId="{A5453832-BAA3-4EDD-A710-80D10E9E6A9D}" dt="2023-06-20T07:07:10.924" v="783" actId="6264"/>
          <ac:spMkLst>
            <pc:docMk/>
            <pc:sldMk cId="2009516995" sldId="266"/>
            <ac:spMk id="2" creationId="{F0CA5496-0989-45F8-3CBC-B136D7DE1A21}"/>
          </ac:spMkLst>
        </pc:spChg>
        <pc:spChg chg="del">
          <ac:chgData name="supriya" userId="6e8df4a9ff135477" providerId="LiveId" clId="{A5453832-BAA3-4EDD-A710-80D10E9E6A9D}" dt="2023-06-20T07:07:10.924" v="783" actId="6264"/>
          <ac:spMkLst>
            <pc:docMk/>
            <pc:sldMk cId="2009516995" sldId="266"/>
            <ac:spMk id="3" creationId="{CD0B0D3B-351A-6D3A-3BEA-1E96AFF8205F}"/>
          </ac:spMkLst>
        </pc:spChg>
        <pc:spChg chg="add del mod ord">
          <ac:chgData name="supriya" userId="6e8df4a9ff135477" providerId="LiveId" clId="{A5453832-BAA3-4EDD-A710-80D10E9E6A9D}" dt="2023-06-20T07:07:19.267" v="784" actId="700"/>
          <ac:spMkLst>
            <pc:docMk/>
            <pc:sldMk cId="2009516995" sldId="266"/>
            <ac:spMk id="4" creationId="{A880D6BC-ADB1-E691-5687-CEE7DF919CE6}"/>
          </ac:spMkLst>
        </pc:spChg>
        <pc:spChg chg="add del mod ord">
          <ac:chgData name="supriya" userId="6e8df4a9ff135477" providerId="LiveId" clId="{A5453832-BAA3-4EDD-A710-80D10E9E6A9D}" dt="2023-06-20T07:07:19.267" v="784" actId="700"/>
          <ac:spMkLst>
            <pc:docMk/>
            <pc:sldMk cId="2009516995" sldId="266"/>
            <ac:spMk id="5" creationId="{47606F9B-6608-DB1B-255A-B9A45741D50F}"/>
          </ac:spMkLst>
        </pc:spChg>
        <pc:spChg chg="add mod">
          <ac:chgData name="supriya" userId="6e8df4a9ff135477" providerId="LiveId" clId="{A5453832-BAA3-4EDD-A710-80D10E9E6A9D}" dt="2023-06-20T07:09:27.033" v="898" actId="20577"/>
          <ac:spMkLst>
            <pc:docMk/>
            <pc:sldMk cId="2009516995" sldId="266"/>
            <ac:spMk id="6" creationId="{ABEC9048-BC1B-15A3-6D89-EE60A015E50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6/24/2023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webp"/><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D7249-DC8F-455B-0156-F52E80068E2E}"/>
              </a:ext>
            </a:extLst>
          </p:cNvPr>
          <p:cNvPicPr>
            <a:picLocks noChangeAspect="1"/>
          </p:cNvPicPr>
          <p:nvPr/>
        </p:nvPicPr>
        <p:blipFill>
          <a:blip r:embed="rId2"/>
          <a:stretch>
            <a:fillRect/>
          </a:stretch>
        </p:blipFill>
        <p:spPr>
          <a:xfrm>
            <a:off x="0" y="6577"/>
            <a:ext cx="12192000" cy="6858000"/>
          </a:xfrm>
          <a:prstGeom prst="rect">
            <a:avLst/>
          </a:prstGeom>
        </p:spPr>
      </p:pic>
      <p:sp>
        <p:nvSpPr>
          <p:cNvPr id="2" name="Title 1">
            <a:extLst>
              <a:ext uri="{FF2B5EF4-FFF2-40B4-BE49-F238E27FC236}">
                <a16:creationId xmlns:a16="http://schemas.microsoft.com/office/drawing/2014/main" id="{5E618428-9406-B1DB-4FBF-D3AE9A4B6F7A}"/>
              </a:ext>
            </a:extLst>
          </p:cNvPr>
          <p:cNvSpPr>
            <a:spLocks noGrp="1"/>
          </p:cNvSpPr>
          <p:nvPr>
            <p:ph type="ctrTitle"/>
          </p:nvPr>
        </p:nvSpPr>
        <p:spPr>
          <a:xfrm>
            <a:off x="3365723" y="94607"/>
            <a:ext cx="8574622" cy="1005323"/>
          </a:xfrm>
        </p:spPr>
        <p:txBody>
          <a:bodyPr>
            <a:noAutofit/>
          </a:bodyPr>
          <a:lstStyle/>
          <a:p>
            <a:r>
              <a:rPr lang="en-IN" sz="6600" dirty="0">
                <a:solidFill>
                  <a:schemeClr val="bg1"/>
                </a:solidFill>
                <a:latin typeface="Algerian" panose="04020705040A02060702" pitchFamily="82" charset="0"/>
              </a:rPr>
              <a:t>5G TECHNOLOGY</a:t>
            </a:r>
          </a:p>
        </p:txBody>
      </p:sp>
      <p:sp>
        <p:nvSpPr>
          <p:cNvPr id="3" name="Subtitle 2">
            <a:extLst>
              <a:ext uri="{FF2B5EF4-FFF2-40B4-BE49-F238E27FC236}">
                <a16:creationId xmlns:a16="http://schemas.microsoft.com/office/drawing/2014/main" id="{4827AF4A-B65E-A0CC-1B31-0A00256E2029}"/>
              </a:ext>
            </a:extLst>
          </p:cNvPr>
          <p:cNvSpPr>
            <a:spLocks noGrp="1"/>
          </p:cNvSpPr>
          <p:nvPr>
            <p:ph type="subTitle" idx="1"/>
          </p:nvPr>
        </p:nvSpPr>
        <p:spPr>
          <a:xfrm>
            <a:off x="8417305" y="5637694"/>
            <a:ext cx="2803887" cy="1125699"/>
          </a:xfrm>
        </p:spPr>
        <p:txBody>
          <a:bodyPr>
            <a:normAutofit fontScale="92500" lnSpcReduction="10000"/>
          </a:bodyPr>
          <a:lstStyle/>
          <a:p>
            <a:pPr algn="ctr">
              <a:lnSpc>
                <a:spcPct val="110000"/>
              </a:lnSpc>
              <a:spcBef>
                <a:spcPts val="0"/>
              </a:spcBef>
              <a:spcAft>
                <a:spcPts val="0"/>
              </a:spcAft>
              <a:buClr>
                <a:srgbClr val="000000"/>
              </a:buClr>
              <a:buSzPts val="1800"/>
            </a:pPr>
            <a:r>
              <a:rPr lang="en-IN" dirty="0">
                <a:solidFill>
                  <a:schemeClr val="bg1"/>
                </a:solidFill>
                <a:latin typeface="Times New Roman" panose="02020603050405020304" pitchFamily="18" charset="0"/>
                <a:cs typeface="Times New Roman" panose="02020603050405020304" pitchFamily="18" charset="0"/>
              </a:rPr>
              <a:t>                                                                                </a:t>
            </a:r>
            <a:r>
              <a:rPr lang="en-IN" sz="2400" b="1" dirty="0">
                <a:solidFill>
                  <a:srgbClr val="FFFFFF"/>
                </a:solidFill>
                <a:latin typeface="Twentieth Century"/>
              </a:rPr>
              <a:t>BY:</a:t>
            </a:r>
          </a:p>
          <a:p>
            <a:pPr algn="ctr">
              <a:lnSpc>
                <a:spcPct val="110000"/>
              </a:lnSpc>
              <a:spcBef>
                <a:spcPts val="0"/>
              </a:spcBef>
              <a:spcAft>
                <a:spcPts val="0"/>
              </a:spcAft>
              <a:buClr>
                <a:srgbClr val="000000"/>
              </a:buClr>
              <a:buSzPts val="1800"/>
            </a:pPr>
            <a:r>
              <a:rPr lang="en-IN" sz="2400" b="1" dirty="0">
                <a:solidFill>
                  <a:srgbClr val="FFFFFF"/>
                </a:solidFill>
                <a:latin typeface="Twentieth Century"/>
              </a:rPr>
              <a:t>Supriya M Kshirasagar</a:t>
            </a:r>
          </a:p>
        </p:txBody>
      </p:sp>
      <p:sp>
        <p:nvSpPr>
          <p:cNvPr id="7" name="TextBox 6">
            <a:extLst>
              <a:ext uri="{FF2B5EF4-FFF2-40B4-BE49-F238E27FC236}">
                <a16:creationId xmlns:a16="http://schemas.microsoft.com/office/drawing/2014/main" id="{3B66415F-5010-B700-CE9D-EF2E125B7DFE}"/>
              </a:ext>
            </a:extLst>
          </p:cNvPr>
          <p:cNvSpPr txBox="1"/>
          <p:nvPr/>
        </p:nvSpPr>
        <p:spPr>
          <a:xfrm>
            <a:off x="6703255" y="3517300"/>
            <a:ext cx="6231988" cy="92333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FFFFFF"/>
                </a:solidFill>
                <a:latin typeface="Twentieth Century"/>
                <a:ea typeface="Twentieth Century"/>
                <a:cs typeface="Twentieth Century"/>
                <a:sym typeface="Twentieth Century"/>
              </a:rPr>
              <a:t>GUIDED BY</a:t>
            </a:r>
            <a:endParaRPr lang="en-US" sz="1800" b="0" i="0" u="none" strike="noStrike" cap="none" dirty="0">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FFFFFF"/>
                </a:solidFill>
                <a:latin typeface="Twentieth Century"/>
                <a:ea typeface="Twentieth Century"/>
                <a:cs typeface="Twentieth Century"/>
                <a:sym typeface="Twentieth Century"/>
              </a:rPr>
              <a:t>  MOHAMMAD TAHIR MIRJI</a:t>
            </a:r>
            <a:endParaRPr lang="en-US" sz="1800" b="0" i="0" u="none" strike="noStrike" cap="none" dirty="0">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FFFFFF"/>
                </a:solidFill>
                <a:latin typeface="Twentieth Century"/>
                <a:ea typeface="Twentieth Century"/>
                <a:cs typeface="Twentieth Century"/>
                <a:sym typeface="Twentieth Century"/>
              </a:rPr>
              <a:t>L2 KTC Hubli </a:t>
            </a:r>
            <a:endParaRPr lang="en-IN" dirty="0"/>
          </a:p>
        </p:txBody>
      </p:sp>
    </p:spTree>
    <p:extLst>
      <p:ext uri="{BB962C8B-B14F-4D97-AF65-F5344CB8AC3E}">
        <p14:creationId xmlns:p14="http://schemas.microsoft.com/office/powerpoint/2010/main" val="76281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4627E-7229-7F60-1CAA-5135DA587257}"/>
              </a:ext>
            </a:extLst>
          </p:cNvPr>
          <p:cNvPicPr>
            <a:picLocks noChangeAspect="1"/>
          </p:cNvPicPr>
          <p:nvPr/>
        </p:nvPicPr>
        <p:blipFill>
          <a:blip r:embed="rId2"/>
          <a:stretch>
            <a:fillRect/>
          </a:stretch>
        </p:blipFill>
        <p:spPr>
          <a:xfrm>
            <a:off x="-126609" y="0"/>
            <a:ext cx="12318609" cy="6858000"/>
          </a:xfrm>
          <a:prstGeom prst="rect">
            <a:avLst/>
          </a:prstGeom>
        </p:spPr>
      </p:pic>
      <p:sp>
        <p:nvSpPr>
          <p:cNvPr id="3" name="Title 2">
            <a:extLst>
              <a:ext uri="{FF2B5EF4-FFF2-40B4-BE49-F238E27FC236}">
                <a16:creationId xmlns:a16="http://schemas.microsoft.com/office/drawing/2014/main" id="{AD08B5FA-5142-5A85-4191-5A268E0583F2}"/>
              </a:ext>
            </a:extLst>
          </p:cNvPr>
          <p:cNvSpPr>
            <a:spLocks noGrp="1"/>
          </p:cNvSpPr>
          <p:nvPr>
            <p:ph type="title"/>
          </p:nvPr>
        </p:nvSpPr>
        <p:spPr>
          <a:xfrm>
            <a:off x="-1624649" y="924951"/>
            <a:ext cx="10018713" cy="1752599"/>
          </a:xfrm>
        </p:spPr>
        <p:txBody>
          <a:bodyPr/>
          <a:lstStyle/>
          <a:p>
            <a:r>
              <a:rPr lang="en-IN" sz="6600" b="1" dirty="0">
                <a:solidFill>
                  <a:schemeClr val="bg1"/>
                </a:solidFill>
                <a:latin typeface="Times New Roman" panose="02020603050405020304" pitchFamily="18" charset="0"/>
                <a:cs typeface="Times New Roman" panose="02020603050405020304" pitchFamily="18" charset="0"/>
              </a:rPr>
              <a:t>Conclusion</a:t>
            </a:r>
            <a:br>
              <a:rPr lang="en-IN" dirty="0"/>
            </a:br>
            <a:endParaRPr lang="en-IN" dirty="0"/>
          </a:p>
        </p:txBody>
      </p:sp>
      <p:sp>
        <p:nvSpPr>
          <p:cNvPr id="4" name="Content Placeholder 3">
            <a:extLst>
              <a:ext uri="{FF2B5EF4-FFF2-40B4-BE49-F238E27FC236}">
                <a16:creationId xmlns:a16="http://schemas.microsoft.com/office/drawing/2014/main" id="{0002A10E-9C86-16A9-1E7E-46565A1489FB}"/>
              </a:ext>
            </a:extLst>
          </p:cNvPr>
          <p:cNvSpPr>
            <a:spLocks noGrp="1"/>
          </p:cNvSpPr>
          <p:nvPr>
            <p:ph idx="1"/>
          </p:nvPr>
        </p:nvSpPr>
        <p:spPr>
          <a:xfrm>
            <a:off x="1484310" y="2110155"/>
            <a:ext cx="10018713" cy="3681046"/>
          </a:xfrm>
        </p:spPr>
        <p:txBody>
          <a:bodyPr>
            <a:normAutofit/>
          </a:bodyPr>
          <a:lstStyle/>
          <a:p>
            <a:pPr algn="just">
              <a:buClr>
                <a:schemeClr val="bg1"/>
              </a:buClr>
              <a:buSzPct val="110000"/>
              <a:buFont typeface="Wingdings" panose="05000000000000000000" pitchFamily="2" charset="2"/>
              <a:buChar char="q"/>
            </a:pPr>
            <a:r>
              <a:rPr lang="en-US" sz="3000" b="0" i="0" dirty="0">
                <a:solidFill>
                  <a:schemeClr val="bg1"/>
                </a:solidFill>
                <a:effectLst/>
                <a:latin typeface="Sitka Banner" panose="02000505000000020004" pitchFamily="2" charset="0"/>
              </a:rPr>
              <a:t>5G continues to roll out globally, it has the potential to revolutionize sectors like healthcare, manufacturing, transportation, smart cities, entertainment, and more, driving economic growth and enabling a connected world of IoT devices and advanced technologies.</a:t>
            </a:r>
            <a:endParaRPr lang="en-IN" sz="3000" dirty="0">
              <a:solidFill>
                <a:schemeClr val="bg1"/>
              </a:solidFill>
              <a:latin typeface="Sitka Banner" panose="02000505000000020004" pitchFamily="2" charset="0"/>
            </a:endParaRPr>
          </a:p>
        </p:txBody>
      </p:sp>
    </p:spTree>
    <p:extLst>
      <p:ext uri="{BB962C8B-B14F-4D97-AF65-F5344CB8AC3E}">
        <p14:creationId xmlns:p14="http://schemas.microsoft.com/office/powerpoint/2010/main" val="16406824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4000">
              <a:srgbClr val="002060"/>
            </a:gs>
            <a:gs pos="55000">
              <a:srgbClr val="073045"/>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EC9048-BC1B-15A3-6D89-EE60A015E509}"/>
              </a:ext>
            </a:extLst>
          </p:cNvPr>
          <p:cNvSpPr>
            <a:spLocks noGrp="1"/>
          </p:cNvSpPr>
          <p:nvPr>
            <p:ph type="title"/>
          </p:nvPr>
        </p:nvSpPr>
        <p:spPr>
          <a:xfrm>
            <a:off x="1343635" y="2552700"/>
            <a:ext cx="10018713" cy="1752599"/>
          </a:xfrm>
        </p:spPr>
        <p:txBody>
          <a:bodyPr>
            <a:normAutofit/>
          </a:bodyPr>
          <a:lstStyle/>
          <a:p>
            <a:r>
              <a:rPr lang="en-IN" sz="10000" b="1" dirty="0">
                <a:solidFill>
                  <a:schemeClr val="bg1"/>
                </a:solidFill>
                <a:latin typeface="Algerian" panose="04020705040A02060702" pitchFamily="82" charset="0"/>
              </a:rPr>
              <a:t>THANK </a:t>
            </a:r>
            <a:r>
              <a:rPr lang="en-IN" sz="10000" b="1" dirty="0">
                <a:solidFill>
                  <a:schemeClr val="bg1"/>
                </a:solidFill>
                <a:latin typeface="Algerian" panose="04020705040A02060702" pitchFamily="82" charset="0"/>
                <a:sym typeface="Wingdings" panose="05000000000000000000" pitchFamily="2" charset="2"/>
              </a:rPr>
              <a:t> </a:t>
            </a:r>
            <a:r>
              <a:rPr lang="en-IN" sz="10000" b="1" dirty="0">
                <a:solidFill>
                  <a:schemeClr val="bg1"/>
                </a:solidFill>
                <a:latin typeface="Algerian" panose="04020705040A02060702" pitchFamily="82" charset="0"/>
              </a:rPr>
              <a:t>YOU </a:t>
            </a:r>
          </a:p>
        </p:txBody>
      </p:sp>
    </p:spTree>
    <p:extLst>
      <p:ext uri="{BB962C8B-B14F-4D97-AF65-F5344CB8AC3E}">
        <p14:creationId xmlns:p14="http://schemas.microsoft.com/office/powerpoint/2010/main" val="2009516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780954-17AA-5F98-AE8A-B682033291E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F48BC6-123E-B4EF-C59C-B1B90BE9CA64}"/>
              </a:ext>
            </a:extLst>
          </p:cNvPr>
          <p:cNvSpPr>
            <a:spLocks noGrp="1"/>
          </p:cNvSpPr>
          <p:nvPr>
            <p:ph type="title"/>
          </p:nvPr>
        </p:nvSpPr>
        <p:spPr>
          <a:xfrm>
            <a:off x="225355" y="810038"/>
            <a:ext cx="6944071" cy="1580322"/>
          </a:xfrm>
        </p:spPr>
        <p:txBody>
          <a:bodyPr>
            <a:noAutofit/>
          </a:bodyPr>
          <a:lstStyle/>
          <a:p>
            <a:r>
              <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What Is 5G?</a:t>
            </a:r>
          </a:p>
        </p:txBody>
      </p:sp>
      <p:sp>
        <p:nvSpPr>
          <p:cNvPr id="3" name="Content Placeholder 2">
            <a:extLst>
              <a:ext uri="{FF2B5EF4-FFF2-40B4-BE49-F238E27FC236}">
                <a16:creationId xmlns:a16="http://schemas.microsoft.com/office/drawing/2014/main" id="{EB0BF612-24D0-2D3F-BC2D-91AC95471AFA}"/>
              </a:ext>
            </a:extLst>
          </p:cNvPr>
          <p:cNvSpPr>
            <a:spLocks noGrp="1"/>
          </p:cNvSpPr>
          <p:nvPr>
            <p:ph idx="1"/>
          </p:nvPr>
        </p:nvSpPr>
        <p:spPr>
          <a:xfrm>
            <a:off x="1497563" y="2125316"/>
            <a:ext cx="10018713" cy="3124201"/>
          </a:xfrm>
        </p:spPr>
        <p:txBody>
          <a:bodyPr/>
          <a:lstStyle/>
          <a:p>
            <a:pPr>
              <a:buClr>
                <a:schemeClr val="bg1"/>
              </a:buClr>
              <a:buSzPct val="120000"/>
              <a:buFont typeface="Wingdings" panose="05000000000000000000" pitchFamily="2" charset="2"/>
              <a:buChar char="Ø"/>
            </a:pPr>
            <a:r>
              <a:rPr lang="en-US" b="0" i="0" dirty="0">
                <a:solidFill>
                  <a:schemeClr val="bg1"/>
                </a:solidFill>
                <a:effectLst/>
                <a:latin typeface="Sitka Banner" panose="02000505000000020004" pitchFamily="2" charset="0"/>
              </a:rPr>
              <a:t>   5G technology refers to the fifth generation of wireless communication   technology. </a:t>
            </a:r>
          </a:p>
          <a:p>
            <a:pPr marL="0" indent="0">
              <a:buClr>
                <a:schemeClr val="bg1"/>
              </a:buClr>
              <a:buSzPct val="120000"/>
              <a:buNone/>
            </a:pPr>
            <a:endParaRPr lang="en-US" b="0" i="0" dirty="0">
              <a:solidFill>
                <a:schemeClr val="bg1"/>
              </a:solidFill>
              <a:effectLst/>
              <a:latin typeface="Sitka Banner" panose="02000505000000020004" pitchFamily="2" charset="0"/>
            </a:endParaRPr>
          </a:p>
          <a:p>
            <a:pPr>
              <a:buClr>
                <a:schemeClr val="bg1"/>
              </a:buClr>
              <a:buSzPct val="120000"/>
              <a:buFont typeface="Wingdings" panose="05000000000000000000" pitchFamily="2" charset="2"/>
              <a:buChar char="Ø"/>
            </a:pPr>
            <a:r>
              <a:rPr lang="en-US" b="0" i="0" dirty="0">
                <a:solidFill>
                  <a:schemeClr val="bg1"/>
                </a:solidFill>
                <a:effectLst/>
                <a:latin typeface="Sitka Banner" panose="02000505000000020004" pitchFamily="2" charset="0"/>
              </a:rPr>
              <a:t>  It is an advanced network infrastructure that provides faster data speeds, lower latency (delay), and increased capacity compared to previous generations like 4G (LTE) technology.</a:t>
            </a:r>
            <a:endParaRPr lang="en-IN" dirty="0">
              <a:solidFill>
                <a:schemeClr val="bg1"/>
              </a:solidFill>
              <a:latin typeface="Sitka Banner" panose="02000505000000020004" pitchFamily="2" charset="0"/>
            </a:endParaRPr>
          </a:p>
        </p:txBody>
      </p:sp>
    </p:spTree>
    <p:extLst>
      <p:ext uri="{BB962C8B-B14F-4D97-AF65-F5344CB8AC3E}">
        <p14:creationId xmlns:p14="http://schemas.microsoft.com/office/powerpoint/2010/main" val="7919258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43FE3D-1FDC-8BD8-4837-6C739A41133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2C75E7-7B5B-6FD6-111D-1EAF1E3C69C6}"/>
              </a:ext>
            </a:extLst>
          </p:cNvPr>
          <p:cNvSpPr>
            <a:spLocks noGrp="1"/>
          </p:cNvSpPr>
          <p:nvPr>
            <p:ph type="title"/>
          </p:nvPr>
        </p:nvSpPr>
        <p:spPr>
          <a:xfrm>
            <a:off x="1643337" y="354498"/>
            <a:ext cx="9687272" cy="665920"/>
          </a:xfrm>
        </p:spPr>
        <p:txBody>
          <a:bodyPr>
            <a:normAutofit fontScale="90000"/>
          </a:bodyPr>
          <a:lstStyle/>
          <a:p>
            <a:r>
              <a:rPr lang="en-IN" sz="4800" b="1" dirty="0">
                <a:solidFill>
                  <a:schemeClr val="bg1"/>
                </a:solidFill>
                <a:latin typeface="Algerian" panose="04020705040A02060702" pitchFamily="82" charset="0"/>
              </a:rPr>
              <a:t>Mobile Technology Generations</a:t>
            </a:r>
          </a:p>
        </p:txBody>
      </p:sp>
      <p:pic>
        <p:nvPicPr>
          <p:cNvPr id="6" name="Content Placeholder 5">
            <a:extLst>
              <a:ext uri="{FF2B5EF4-FFF2-40B4-BE49-F238E27FC236}">
                <a16:creationId xmlns:a16="http://schemas.microsoft.com/office/drawing/2014/main" id="{3191ABBB-1A74-7387-1163-6CA331778AE6}"/>
              </a:ext>
            </a:extLst>
          </p:cNvPr>
          <p:cNvPicPr>
            <a:picLocks noGrp="1" noChangeAspect="1"/>
          </p:cNvPicPr>
          <p:nvPr>
            <p:ph idx="1"/>
          </p:nvPr>
        </p:nvPicPr>
        <p:blipFill>
          <a:blip r:embed="rId3"/>
          <a:stretch>
            <a:fillRect/>
          </a:stretch>
        </p:blipFill>
        <p:spPr>
          <a:xfrm>
            <a:off x="1192696" y="1696278"/>
            <a:ext cx="9859617" cy="4585252"/>
          </a:xfrm>
        </p:spPr>
      </p:pic>
    </p:spTree>
    <p:extLst>
      <p:ext uri="{BB962C8B-B14F-4D97-AF65-F5344CB8AC3E}">
        <p14:creationId xmlns:p14="http://schemas.microsoft.com/office/powerpoint/2010/main" val="7206482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8BF045-67C5-90AD-8CDE-B7BDD3BD158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65DC316-3E2F-DF7B-37CA-91B05E7E8D0C}"/>
              </a:ext>
            </a:extLst>
          </p:cNvPr>
          <p:cNvSpPr>
            <a:spLocks noGrp="1"/>
          </p:cNvSpPr>
          <p:nvPr>
            <p:ph type="title"/>
          </p:nvPr>
        </p:nvSpPr>
        <p:spPr>
          <a:xfrm>
            <a:off x="-1272141" y="1"/>
            <a:ext cx="10018713" cy="1229136"/>
          </a:xfrm>
        </p:spPr>
        <p:txBody>
          <a:bodyPr>
            <a:normAutofit/>
          </a:bodyPr>
          <a:lstStyle/>
          <a:p>
            <a:r>
              <a:rPr lang="en-IN" sz="5400" b="1" dirty="0">
                <a:solidFill>
                  <a:schemeClr val="bg1"/>
                </a:solidFill>
                <a:latin typeface="Times New Roman" panose="02020603050405020304" pitchFamily="18" charset="0"/>
                <a:cs typeface="Times New Roman" panose="02020603050405020304" pitchFamily="18" charset="0"/>
              </a:rPr>
              <a:t>How 5G WORKS…?</a:t>
            </a:r>
          </a:p>
        </p:txBody>
      </p:sp>
      <p:sp>
        <p:nvSpPr>
          <p:cNvPr id="3" name="Content Placeholder 2">
            <a:extLst>
              <a:ext uri="{FF2B5EF4-FFF2-40B4-BE49-F238E27FC236}">
                <a16:creationId xmlns:a16="http://schemas.microsoft.com/office/drawing/2014/main" id="{A062175F-1382-B7AC-2A9F-E5086FF30B7B}"/>
              </a:ext>
            </a:extLst>
          </p:cNvPr>
          <p:cNvSpPr>
            <a:spLocks noGrp="1"/>
          </p:cNvSpPr>
          <p:nvPr>
            <p:ph idx="1"/>
          </p:nvPr>
        </p:nvSpPr>
        <p:spPr>
          <a:xfrm>
            <a:off x="742122" y="1351723"/>
            <a:ext cx="7407965" cy="4744278"/>
          </a:xfrm>
        </p:spPr>
        <p:txBody>
          <a:bodyPr>
            <a:noAutofit/>
          </a:bodyPr>
          <a:lstStyle/>
          <a:p>
            <a:pPr algn="just">
              <a:spcBef>
                <a:spcPts val="0"/>
              </a:spcBef>
              <a:spcAft>
                <a:spcPts val="1200"/>
              </a:spcAft>
              <a:buClr>
                <a:schemeClr val="bg1"/>
              </a:buClr>
              <a:buSzPct val="150000"/>
              <a:buFont typeface="Courier New" panose="02070309020205020404" pitchFamily="49" charset="0"/>
              <a:buChar char="o"/>
            </a:pPr>
            <a:r>
              <a:rPr lang="en-US" sz="2200" b="1" i="0" dirty="0">
                <a:solidFill>
                  <a:schemeClr val="bg1"/>
                </a:solidFill>
                <a:effectLst/>
                <a:latin typeface="Sitka Banner" panose="02000505000000020004" pitchFamily="2" charset="0"/>
              </a:rPr>
              <a:t>Frequencies and Spectrum: </a:t>
            </a:r>
            <a:r>
              <a:rPr lang="en-US" sz="2000" b="0" i="0" dirty="0">
                <a:solidFill>
                  <a:schemeClr val="bg1"/>
                </a:solidFill>
                <a:effectLst/>
                <a:latin typeface="Sitka Banner" panose="02000505000000020004" pitchFamily="2" charset="0"/>
              </a:rPr>
              <a:t>5G utilizes a wider range of frequencies, including higher frequency bands known as millimeter waves. These higher frequencies enable faster data transmission but have shorter range and can be easily obstructed by obstacles like buildings and trees.</a:t>
            </a:r>
          </a:p>
          <a:p>
            <a:pPr marL="0" indent="0" algn="just">
              <a:spcBef>
                <a:spcPts val="0"/>
              </a:spcBef>
              <a:spcAft>
                <a:spcPts val="1200"/>
              </a:spcAft>
              <a:buClr>
                <a:schemeClr val="bg1"/>
              </a:buClr>
              <a:buSzPct val="150000"/>
              <a:buNone/>
            </a:pPr>
            <a:endParaRPr lang="en-US" sz="2000" b="0" i="0" dirty="0">
              <a:solidFill>
                <a:schemeClr val="bg1"/>
              </a:solidFill>
              <a:effectLst/>
              <a:latin typeface="Sitka Banner" panose="02000505000000020004" pitchFamily="2" charset="0"/>
            </a:endParaRPr>
          </a:p>
          <a:p>
            <a:pPr algn="just">
              <a:spcBef>
                <a:spcPts val="0"/>
              </a:spcBef>
              <a:spcAft>
                <a:spcPts val="1200"/>
              </a:spcAft>
              <a:buClr>
                <a:schemeClr val="bg1"/>
              </a:buClr>
              <a:buSzPct val="150000"/>
              <a:buFont typeface="Courier New" panose="02070309020205020404" pitchFamily="49" charset="0"/>
              <a:buChar char="o"/>
            </a:pPr>
            <a:r>
              <a:rPr lang="en-US" sz="2200" b="1" i="0" dirty="0">
                <a:solidFill>
                  <a:schemeClr val="bg1"/>
                </a:solidFill>
                <a:effectLst/>
                <a:latin typeface="Sitka Banner" panose="02000505000000020004" pitchFamily="2" charset="0"/>
              </a:rPr>
              <a:t>Small Cells: </a:t>
            </a:r>
            <a:r>
              <a:rPr lang="en-US" sz="2000" b="0" i="0" dirty="0">
                <a:solidFill>
                  <a:schemeClr val="bg1"/>
                </a:solidFill>
                <a:effectLst/>
                <a:latin typeface="Sitka Banner" panose="02000505000000020004" pitchFamily="2" charset="0"/>
              </a:rPr>
              <a:t>To overcome the shorter range of higher frequencies, 5G networks deploy smaller cell stations called "small cells." These small cells are distributed more densely, covering smaller geographic areas compared to traditional cell towers. By having more small cells, the network can provide better coverage and capacity in specific locations.</a:t>
            </a:r>
          </a:p>
          <a:p>
            <a:pPr marL="0" indent="0" algn="just">
              <a:buClr>
                <a:schemeClr val="bg1"/>
              </a:buClr>
              <a:buSzPct val="150000"/>
              <a:buNone/>
            </a:pPr>
            <a:endParaRPr lang="en-IN" sz="2000" dirty="0">
              <a:solidFill>
                <a:schemeClr val="bg1"/>
              </a:solidFill>
              <a:latin typeface="Sitka Banner" panose="02000505000000020004" pitchFamily="2" charset="0"/>
            </a:endParaRPr>
          </a:p>
        </p:txBody>
      </p:sp>
      <p:pic>
        <p:nvPicPr>
          <p:cNvPr id="7" name="Picture 6">
            <a:extLst>
              <a:ext uri="{FF2B5EF4-FFF2-40B4-BE49-F238E27FC236}">
                <a16:creationId xmlns:a16="http://schemas.microsoft.com/office/drawing/2014/main" id="{A14C1ED8-DCEE-7F54-FCB7-5A5F8EEC5BBE}"/>
              </a:ext>
            </a:extLst>
          </p:cNvPr>
          <p:cNvPicPr>
            <a:picLocks noChangeAspect="1"/>
          </p:cNvPicPr>
          <p:nvPr/>
        </p:nvPicPr>
        <p:blipFill>
          <a:blip r:embed="rId4"/>
          <a:stretch>
            <a:fillRect/>
          </a:stretch>
        </p:blipFill>
        <p:spPr>
          <a:xfrm>
            <a:off x="8348870" y="781878"/>
            <a:ext cx="3472069" cy="2385391"/>
          </a:xfrm>
          <a:prstGeom prst="rect">
            <a:avLst/>
          </a:prstGeom>
        </p:spPr>
      </p:pic>
      <p:pic>
        <p:nvPicPr>
          <p:cNvPr id="9" name="Picture 8">
            <a:extLst>
              <a:ext uri="{FF2B5EF4-FFF2-40B4-BE49-F238E27FC236}">
                <a16:creationId xmlns:a16="http://schemas.microsoft.com/office/drawing/2014/main" id="{D22DA63A-5579-05FB-6575-98F691F10F49}"/>
              </a:ext>
            </a:extLst>
          </p:cNvPr>
          <p:cNvPicPr>
            <a:picLocks noChangeAspect="1"/>
          </p:cNvPicPr>
          <p:nvPr/>
        </p:nvPicPr>
        <p:blipFill>
          <a:blip r:embed="rId5"/>
          <a:stretch>
            <a:fillRect/>
          </a:stretch>
        </p:blipFill>
        <p:spPr>
          <a:xfrm>
            <a:off x="8435214" y="3690732"/>
            <a:ext cx="3385725" cy="2252870"/>
          </a:xfrm>
          <a:prstGeom prst="rect">
            <a:avLst/>
          </a:prstGeom>
        </p:spPr>
      </p:pic>
      <p:pic>
        <p:nvPicPr>
          <p:cNvPr id="11" name="Picture 10">
            <a:extLst>
              <a:ext uri="{FF2B5EF4-FFF2-40B4-BE49-F238E27FC236}">
                <a16:creationId xmlns:a16="http://schemas.microsoft.com/office/drawing/2014/main" id="{A128C515-BBBD-32D2-E7AF-2C550461B6E0}"/>
              </a:ext>
            </a:extLst>
          </p:cNvPr>
          <p:cNvPicPr>
            <a:picLocks noChangeAspect="1"/>
          </p:cNvPicPr>
          <p:nvPr/>
        </p:nvPicPr>
        <p:blipFill>
          <a:blip r:embed="rId6"/>
          <a:stretch>
            <a:fillRect/>
          </a:stretch>
        </p:blipFill>
        <p:spPr>
          <a:xfrm>
            <a:off x="291547" y="5413928"/>
            <a:ext cx="2425148" cy="1364146"/>
          </a:xfrm>
          <a:prstGeom prst="rect">
            <a:avLst/>
          </a:prstGeom>
        </p:spPr>
      </p:pic>
    </p:spTree>
    <p:extLst>
      <p:ext uri="{BB962C8B-B14F-4D97-AF65-F5344CB8AC3E}">
        <p14:creationId xmlns:p14="http://schemas.microsoft.com/office/powerpoint/2010/main" val="34649248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490AD-39A2-BE69-7D75-247A698BF0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405EB9-5E78-4DF3-6B64-1F361B01432C}"/>
              </a:ext>
            </a:extLst>
          </p:cNvPr>
          <p:cNvSpPr>
            <a:spLocks noGrp="1"/>
          </p:cNvSpPr>
          <p:nvPr>
            <p:ph type="title"/>
          </p:nvPr>
        </p:nvSpPr>
        <p:spPr>
          <a:xfrm>
            <a:off x="357877" y="314739"/>
            <a:ext cx="5181532" cy="944217"/>
          </a:xfrm>
        </p:spPr>
        <p:txBody>
          <a:bodyPr>
            <a:noAutofit/>
          </a:bodyPr>
          <a:lstStyle/>
          <a:p>
            <a:r>
              <a:rPr lang="en-IN" sz="4200" b="1" dirty="0">
                <a:solidFill>
                  <a:schemeClr val="bg1"/>
                </a:solidFill>
                <a:latin typeface="Times New Roman" panose="02020603050405020304" pitchFamily="18" charset="0"/>
                <a:cs typeface="Times New Roman" panose="02020603050405020304" pitchFamily="18" charset="0"/>
              </a:rPr>
              <a:t>How 5G WORKS…?</a:t>
            </a:r>
            <a:endParaRPr lang="en-IN" sz="4200" b="1" dirty="0"/>
          </a:p>
        </p:txBody>
      </p:sp>
      <p:sp>
        <p:nvSpPr>
          <p:cNvPr id="3" name="Content Placeholder 2">
            <a:extLst>
              <a:ext uri="{FF2B5EF4-FFF2-40B4-BE49-F238E27FC236}">
                <a16:creationId xmlns:a16="http://schemas.microsoft.com/office/drawing/2014/main" id="{21FAED31-B62E-AE69-DBDC-725E4E7FAD86}"/>
              </a:ext>
            </a:extLst>
          </p:cNvPr>
          <p:cNvSpPr>
            <a:spLocks noGrp="1"/>
          </p:cNvSpPr>
          <p:nvPr>
            <p:ph idx="1"/>
          </p:nvPr>
        </p:nvSpPr>
        <p:spPr>
          <a:xfrm>
            <a:off x="861392" y="1470991"/>
            <a:ext cx="7853568" cy="4969566"/>
          </a:xfrm>
        </p:spPr>
        <p:txBody>
          <a:bodyPr>
            <a:normAutofit/>
          </a:bodyPr>
          <a:lstStyle/>
          <a:p>
            <a:pPr algn="just">
              <a:buClr>
                <a:schemeClr val="bg1"/>
              </a:buClr>
              <a:buSzPct val="150000"/>
              <a:buFont typeface="Courier New" panose="02070309020205020404" pitchFamily="49" charset="0"/>
              <a:buChar char="o"/>
            </a:pPr>
            <a:r>
              <a:rPr lang="en-US" sz="2200" b="1" dirty="0">
                <a:solidFill>
                  <a:schemeClr val="bg1"/>
                </a:solidFill>
                <a:latin typeface="Sitka Banner" panose="02000505000000020004" pitchFamily="2" charset="0"/>
              </a:rPr>
              <a:t>Beamforming: Beamforming is another technique used in 5G, where the network focuses the signal directly towards a specific device rather than broadcasting it in all directions. By directing the signal, beamforming improves signal strength, quality, and coverage, leading to better performance and reliability.</a:t>
            </a:r>
          </a:p>
          <a:p>
            <a:pPr marL="0" indent="0" algn="just">
              <a:buClr>
                <a:schemeClr val="bg1"/>
              </a:buClr>
              <a:buSzPct val="150000"/>
              <a:buNone/>
            </a:pPr>
            <a:endParaRPr lang="en-US" sz="2200" b="1" dirty="0">
              <a:solidFill>
                <a:schemeClr val="bg1"/>
              </a:solidFill>
              <a:latin typeface="Sitka Banner" panose="02000505000000020004" pitchFamily="2" charset="0"/>
            </a:endParaRPr>
          </a:p>
          <a:p>
            <a:pPr algn="just">
              <a:buClr>
                <a:schemeClr val="bg1"/>
              </a:buClr>
              <a:buSzPct val="150000"/>
              <a:buFont typeface="Courier New" panose="02070309020205020404" pitchFamily="49" charset="0"/>
              <a:buChar char="o"/>
            </a:pPr>
            <a:r>
              <a:rPr lang="en-US" sz="2200" b="1" dirty="0">
                <a:solidFill>
                  <a:schemeClr val="bg1"/>
                </a:solidFill>
                <a:latin typeface="Sitka Banner" panose="02000505000000020004" pitchFamily="2" charset="0"/>
              </a:rPr>
              <a:t>Network Slicing: 5G introduces the concept of network slicing, which allows the network to be divided into multiple virtual networks, each tailored to specific requirements. Network slicing enables customized network configurations, ensuring that different applications, industries, or user groups receive the desired level of network performance and resources.</a:t>
            </a:r>
          </a:p>
          <a:p>
            <a:pPr algn="just">
              <a:buClr>
                <a:schemeClr val="bg1"/>
              </a:buClr>
              <a:buSzPct val="150000"/>
              <a:buFont typeface="Courier New" panose="02070309020205020404" pitchFamily="49" charset="0"/>
              <a:buChar char="o"/>
            </a:pPr>
            <a:endParaRPr lang="en-IN" sz="2200" b="1" dirty="0">
              <a:solidFill>
                <a:schemeClr val="bg1"/>
              </a:solidFill>
              <a:latin typeface="Sitka Banner" panose="02000505000000020004" pitchFamily="2" charset="0"/>
            </a:endParaRPr>
          </a:p>
        </p:txBody>
      </p:sp>
      <p:pic>
        <p:nvPicPr>
          <p:cNvPr id="7" name="Picture 6">
            <a:extLst>
              <a:ext uri="{FF2B5EF4-FFF2-40B4-BE49-F238E27FC236}">
                <a16:creationId xmlns:a16="http://schemas.microsoft.com/office/drawing/2014/main" id="{5A7EBFC3-885B-9D74-74D2-872AEFC01BE2}"/>
              </a:ext>
            </a:extLst>
          </p:cNvPr>
          <p:cNvPicPr>
            <a:picLocks noChangeAspect="1"/>
          </p:cNvPicPr>
          <p:nvPr/>
        </p:nvPicPr>
        <p:blipFill>
          <a:blip r:embed="rId4"/>
          <a:stretch>
            <a:fillRect/>
          </a:stretch>
        </p:blipFill>
        <p:spPr>
          <a:xfrm>
            <a:off x="9024730" y="1371600"/>
            <a:ext cx="2857500" cy="1890091"/>
          </a:xfrm>
          <a:prstGeom prst="rect">
            <a:avLst/>
          </a:prstGeom>
        </p:spPr>
      </p:pic>
      <p:pic>
        <p:nvPicPr>
          <p:cNvPr id="9" name="Picture 8">
            <a:extLst>
              <a:ext uri="{FF2B5EF4-FFF2-40B4-BE49-F238E27FC236}">
                <a16:creationId xmlns:a16="http://schemas.microsoft.com/office/drawing/2014/main" id="{8D8E997C-FD19-D678-8F58-B2D553330FCC}"/>
              </a:ext>
            </a:extLst>
          </p:cNvPr>
          <p:cNvPicPr>
            <a:picLocks noChangeAspect="1"/>
          </p:cNvPicPr>
          <p:nvPr/>
        </p:nvPicPr>
        <p:blipFill>
          <a:blip r:embed="rId5"/>
          <a:stretch>
            <a:fillRect/>
          </a:stretch>
        </p:blipFill>
        <p:spPr>
          <a:xfrm>
            <a:off x="8876442" y="3955774"/>
            <a:ext cx="3154075" cy="2179802"/>
          </a:xfrm>
          <a:prstGeom prst="rect">
            <a:avLst/>
          </a:prstGeom>
        </p:spPr>
      </p:pic>
    </p:spTree>
    <p:extLst>
      <p:ext uri="{BB962C8B-B14F-4D97-AF65-F5344CB8AC3E}">
        <p14:creationId xmlns:p14="http://schemas.microsoft.com/office/powerpoint/2010/main" val="22523288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7777EE-F665-ECA5-C794-0642DCA2EFC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773208-F6BD-9E4C-EF95-B7F266E98CA5}"/>
              </a:ext>
            </a:extLst>
          </p:cNvPr>
          <p:cNvSpPr>
            <a:spLocks noGrp="1"/>
          </p:cNvSpPr>
          <p:nvPr>
            <p:ph type="title"/>
          </p:nvPr>
        </p:nvSpPr>
        <p:spPr>
          <a:xfrm>
            <a:off x="0" y="19877"/>
            <a:ext cx="8116821" cy="1196009"/>
          </a:xfrm>
        </p:spPr>
        <p:txBody>
          <a:bodyPr>
            <a:normAutofit/>
          </a:bodyPr>
          <a:lstStyle/>
          <a:p>
            <a:r>
              <a:rPr lang="en-IN" sz="4800" b="1" dirty="0">
                <a:solidFill>
                  <a:schemeClr val="bg1"/>
                </a:solidFill>
                <a:latin typeface="Sitka Banner" panose="02000505000000020004" pitchFamily="2" charset="0"/>
              </a:rPr>
              <a:t>Key Features of 5G Technology</a:t>
            </a:r>
          </a:p>
        </p:txBody>
      </p:sp>
      <p:sp>
        <p:nvSpPr>
          <p:cNvPr id="3" name="Content Placeholder 2">
            <a:extLst>
              <a:ext uri="{FF2B5EF4-FFF2-40B4-BE49-F238E27FC236}">
                <a16:creationId xmlns:a16="http://schemas.microsoft.com/office/drawing/2014/main" id="{C2D54ECB-DBBB-5B48-799A-6E26C87C4323}"/>
              </a:ext>
            </a:extLst>
          </p:cNvPr>
          <p:cNvSpPr>
            <a:spLocks noGrp="1"/>
          </p:cNvSpPr>
          <p:nvPr>
            <p:ph idx="1"/>
          </p:nvPr>
        </p:nvSpPr>
        <p:spPr>
          <a:xfrm>
            <a:off x="712270" y="2719676"/>
            <a:ext cx="10767459" cy="1860605"/>
          </a:xfrm>
        </p:spPr>
        <p:txBody>
          <a:bodyPr>
            <a:noAutofit/>
          </a:bodyPr>
          <a:lstStyle/>
          <a:p>
            <a:pPr algn="just">
              <a:lnSpc>
                <a:spcPct val="150000"/>
              </a:lnSpc>
              <a:buClr>
                <a:schemeClr val="bg1"/>
              </a:buClr>
              <a:buFont typeface="Wingdings" panose="05000000000000000000" pitchFamily="2" charset="2"/>
              <a:buChar char="Ø"/>
            </a:pPr>
            <a:r>
              <a:rPr lang="en-US" b="1" dirty="0">
                <a:solidFill>
                  <a:schemeClr val="bg1"/>
                </a:solidFill>
                <a:effectLst/>
                <a:latin typeface="Times New Roman" panose="02020603050405020304" pitchFamily="18" charset="0"/>
                <a:cs typeface="Times New Roman" panose="02020603050405020304" pitchFamily="18" charset="0"/>
              </a:rPr>
              <a:t>Better connectivity irrespective of the geographic region .</a:t>
            </a:r>
          </a:p>
          <a:p>
            <a:pPr algn="just">
              <a:lnSpc>
                <a:spcPct val="150000"/>
              </a:lnSpc>
              <a:buClr>
                <a:schemeClr val="bg1"/>
              </a:buClr>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A large number of supporting devices (10 to 100x number of connected devices).</a:t>
            </a:r>
          </a:p>
          <a:p>
            <a:pPr algn="just">
              <a:lnSpc>
                <a:spcPct val="150000"/>
              </a:lnSpc>
              <a:buClr>
                <a:schemeClr val="bg1"/>
              </a:buClr>
              <a:buFont typeface="Wingdings" panose="05000000000000000000" pitchFamily="2" charset="2"/>
              <a:buChar char="Ø"/>
            </a:pPr>
            <a:r>
              <a:rPr lang="en-US" b="1" dirty="0">
                <a:solidFill>
                  <a:schemeClr val="bg1"/>
                </a:solidFill>
                <a:effectLst/>
                <a:latin typeface="Times New Roman" panose="02020603050405020304" pitchFamily="18" charset="0"/>
                <a:cs typeface="Times New Roman" panose="02020603050405020304" pitchFamily="18" charset="0"/>
              </a:rPr>
              <a:t>Lower cost of infrastructure development.</a:t>
            </a:r>
          </a:p>
          <a:p>
            <a:pPr algn="just">
              <a:lnSpc>
                <a:spcPct val="150000"/>
              </a:lnSpc>
              <a:buClr>
                <a:schemeClr val="bg1"/>
              </a:buClr>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Higher reliability of the communications(one millisecond end-to-end round trip delay).</a:t>
            </a:r>
            <a:endParaRPr lang="en-US" b="1"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982089"/>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395F8-D988-B359-901A-41C6299775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4C120E-9D02-BB30-BB67-111E801A94AC}"/>
              </a:ext>
            </a:extLst>
          </p:cNvPr>
          <p:cNvSpPr>
            <a:spLocks noGrp="1"/>
          </p:cNvSpPr>
          <p:nvPr>
            <p:ph type="title"/>
          </p:nvPr>
        </p:nvSpPr>
        <p:spPr>
          <a:xfrm>
            <a:off x="-304799" y="1338470"/>
            <a:ext cx="5685182" cy="1139686"/>
          </a:xfrm>
        </p:spPr>
        <p:txBody>
          <a:bodyPr>
            <a:normAutofit/>
          </a:bodyPr>
          <a:lstStyle/>
          <a:p>
            <a:r>
              <a:rPr lang="en-IN" sz="3500" b="1" dirty="0">
                <a:solidFill>
                  <a:schemeClr val="bg1"/>
                </a:solidFill>
                <a:latin typeface="Sitka Banner" panose="02000505000000020004" pitchFamily="2" charset="0"/>
              </a:rPr>
              <a:t>Autonomous vehicle</a:t>
            </a:r>
          </a:p>
        </p:txBody>
      </p:sp>
      <p:sp>
        <p:nvSpPr>
          <p:cNvPr id="3" name="Content Placeholder 2">
            <a:extLst>
              <a:ext uri="{FF2B5EF4-FFF2-40B4-BE49-F238E27FC236}">
                <a16:creationId xmlns:a16="http://schemas.microsoft.com/office/drawing/2014/main" id="{FADC4859-34CB-83B0-3BCE-8B6715CB37A6}"/>
              </a:ext>
            </a:extLst>
          </p:cNvPr>
          <p:cNvSpPr>
            <a:spLocks noGrp="1"/>
          </p:cNvSpPr>
          <p:nvPr>
            <p:ph idx="1"/>
          </p:nvPr>
        </p:nvSpPr>
        <p:spPr>
          <a:xfrm>
            <a:off x="662677" y="2186609"/>
            <a:ext cx="7129602" cy="4356652"/>
          </a:xfrm>
        </p:spPr>
        <p:txBody>
          <a:bodyPr>
            <a:noAutofit/>
          </a:bodyPr>
          <a:lstStyle/>
          <a:p>
            <a:pPr algn="just">
              <a:buClr>
                <a:schemeClr val="bg1"/>
              </a:buClr>
              <a:buFont typeface="Wingdings" panose="05000000000000000000" pitchFamily="2" charset="2"/>
              <a:buChar char="Ø"/>
            </a:pPr>
            <a:r>
              <a:rPr lang="en-IN" sz="2200" dirty="0">
                <a:solidFill>
                  <a:schemeClr val="bg1"/>
                </a:solidFill>
                <a:latin typeface="Times New Roman" panose="02020603050405020304" pitchFamily="18" charset="0"/>
                <a:cs typeface="Times New Roman" panose="02020603050405020304" pitchFamily="18" charset="0"/>
              </a:rPr>
              <a:t>Autonomous vehicles are being developed empowered with the algorithms and use cases of machine learning, But, 5G and its speed, low latency and further deployment can bring this dream into a reality.</a:t>
            </a:r>
          </a:p>
          <a:p>
            <a:pPr marL="0" indent="0" algn="just">
              <a:buClr>
                <a:schemeClr val="bg1"/>
              </a:buClr>
              <a:buNone/>
            </a:pPr>
            <a:endParaRPr lang="en-IN" sz="2200" dirty="0">
              <a:solidFill>
                <a:schemeClr val="bg1"/>
              </a:solidFill>
              <a:latin typeface="Times New Roman" panose="02020603050405020304" pitchFamily="18" charset="0"/>
              <a:cs typeface="Times New Roman" panose="02020603050405020304" pitchFamily="18" charset="0"/>
            </a:endParaRPr>
          </a:p>
          <a:p>
            <a:pPr algn="just">
              <a:buClr>
                <a:schemeClr val="bg1"/>
              </a:buClr>
              <a:buFont typeface="Wingdings" panose="05000000000000000000" pitchFamily="2" charset="2"/>
              <a:buChar char="Ø"/>
            </a:pPr>
            <a:r>
              <a:rPr lang="en-IN" sz="2200" dirty="0">
                <a:solidFill>
                  <a:schemeClr val="bg1"/>
                </a:solidFill>
                <a:latin typeface="Times New Roman" panose="02020603050405020304" pitchFamily="18" charset="0"/>
                <a:cs typeface="Times New Roman" panose="02020603050405020304" pitchFamily="18" charset="0"/>
              </a:rPr>
              <a:t>The prime goal behind autonomous vehicle communication is the vehicle-to-everything network. This responsible for the vehicle to act automatically regarding the positioning of objects around the  vehicle.</a:t>
            </a:r>
          </a:p>
        </p:txBody>
      </p:sp>
      <p:pic>
        <p:nvPicPr>
          <p:cNvPr id="6" name="Picture 5">
            <a:extLst>
              <a:ext uri="{FF2B5EF4-FFF2-40B4-BE49-F238E27FC236}">
                <a16:creationId xmlns:a16="http://schemas.microsoft.com/office/drawing/2014/main" id="{094041E7-9C25-5AA6-0731-B49A6A935928}"/>
              </a:ext>
            </a:extLst>
          </p:cNvPr>
          <p:cNvPicPr>
            <a:picLocks noChangeAspect="1"/>
          </p:cNvPicPr>
          <p:nvPr/>
        </p:nvPicPr>
        <p:blipFill>
          <a:blip r:embed="rId4"/>
          <a:stretch>
            <a:fillRect/>
          </a:stretch>
        </p:blipFill>
        <p:spPr>
          <a:xfrm>
            <a:off x="8256105" y="1601891"/>
            <a:ext cx="3538330" cy="1874667"/>
          </a:xfrm>
          <a:prstGeom prst="rect">
            <a:avLst/>
          </a:prstGeom>
        </p:spPr>
      </p:pic>
      <p:pic>
        <p:nvPicPr>
          <p:cNvPr id="8" name="Picture 7">
            <a:extLst>
              <a:ext uri="{FF2B5EF4-FFF2-40B4-BE49-F238E27FC236}">
                <a16:creationId xmlns:a16="http://schemas.microsoft.com/office/drawing/2014/main" id="{D1F5AD23-AC2F-AAB1-D589-36C2DFE72DBC}"/>
              </a:ext>
            </a:extLst>
          </p:cNvPr>
          <p:cNvPicPr>
            <a:picLocks noChangeAspect="1"/>
          </p:cNvPicPr>
          <p:nvPr/>
        </p:nvPicPr>
        <p:blipFill>
          <a:blip r:embed="rId5"/>
          <a:stretch>
            <a:fillRect/>
          </a:stretch>
        </p:blipFill>
        <p:spPr>
          <a:xfrm>
            <a:off x="8270393" y="4339535"/>
            <a:ext cx="3538330" cy="1833148"/>
          </a:xfrm>
          <a:prstGeom prst="rect">
            <a:avLst/>
          </a:prstGeom>
        </p:spPr>
      </p:pic>
      <p:pic>
        <p:nvPicPr>
          <p:cNvPr id="10" name="Picture 9">
            <a:extLst>
              <a:ext uri="{FF2B5EF4-FFF2-40B4-BE49-F238E27FC236}">
                <a16:creationId xmlns:a16="http://schemas.microsoft.com/office/drawing/2014/main" id="{BFC1EE4C-13B5-089C-4AB7-D252C0262BD3}"/>
              </a:ext>
            </a:extLst>
          </p:cNvPr>
          <p:cNvPicPr>
            <a:picLocks noChangeAspect="1"/>
          </p:cNvPicPr>
          <p:nvPr/>
        </p:nvPicPr>
        <p:blipFill>
          <a:blip r:embed="rId6"/>
          <a:stretch>
            <a:fillRect/>
          </a:stretch>
        </p:blipFill>
        <p:spPr>
          <a:xfrm>
            <a:off x="107777" y="5804453"/>
            <a:ext cx="738808" cy="738808"/>
          </a:xfrm>
          <a:prstGeom prst="rect">
            <a:avLst/>
          </a:prstGeom>
        </p:spPr>
      </p:pic>
      <p:sp>
        <p:nvSpPr>
          <p:cNvPr id="12" name="TextBox 11">
            <a:extLst>
              <a:ext uri="{FF2B5EF4-FFF2-40B4-BE49-F238E27FC236}">
                <a16:creationId xmlns:a16="http://schemas.microsoft.com/office/drawing/2014/main" id="{D2E39767-D13B-4DC3-327E-A4AB51B12BCF}"/>
              </a:ext>
            </a:extLst>
          </p:cNvPr>
          <p:cNvSpPr txBox="1"/>
          <p:nvPr/>
        </p:nvSpPr>
        <p:spPr>
          <a:xfrm>
            <a:off x="0" y="475493"/>
            <a:ext cx="11039062" cy="738664"/>
          </a:xfrm>
          <a:prstGeom prst="rect">
            <a:avLst/>
          </a:prstGeom>
          <a:noFill/>
        </p:spPr>
        <p:txBody>
          <a:bodyPr wrap="square">
            <a:spAutoFit/>
          </a:bodyPr>
          <a:lstStyle/>
          <a:p>
            <a:pPr algn="ctr"/>
            <a:r>
              <a:rPr lang="en-IN" sz="4200" b="1" dirty="0">
                <a:solidFill>
                  <a:schemeClr val="bg1"/>
                </a:solidFill>
                <a:latin typeface="Algerian" panose="04020705040A02060702" pitchFamily="82" charset="0"/>
                <a:cs typeface="Times New Roman" panose="02020603050405020304" pitchFamily="18" charset="0"/>
              </a:rPr>
              <a:t>Applications Of 5G</a:t>
            </a:r>
            <a:endParaRPr lang="en-IN" sz="4200" dirty="0">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2948022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668E046-3807-8BAF-8B41-827FD984A1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58000"/>
          </a:xfrm>
          <a:prstGeom prst="rect">
            <a:avLst/>
          </a:prstGeom>
        </p:spPr>
      </p:pic>
      <p:sp>
        <p:nvSpPr>
          <p:cNvPr id="10" name="Title 9">
            <a:extLst>
              <a:ext uri="{FF2B5EF4-FFF2-40B4-BE49-F238E27FC236}">
                <a16:creationId xmlns:a16="http://schemas.microsoft.com/office/drawing/2014/main" id="{DD40C35C-DBD4-2760-9BAC-6F3D9006488C}"/>
              </a:ext>
            </a:extLst>
          </p:cNvPr>
          <p:cNvSpPr>
            <a:spLocks noGrp="1"/>
          </p:cNvSpPr>
          <p:nvPr>
            <p:ph type="title"/>
          </p:nvPr>
        </p:nvSpPr>
        <p:spPr>
          <a:xfrm>
            <a:off x="-768558" y="1878495"/>
            <a:ext cx="7858472" cy="404192"/>
          </a:xfrm>
        </p:spPr>
        <p:txBody>
          <a:bodyPr>
            <a:noAutofit/>
          </a:bodyPr>
          <a:lstStyle/>
          <a:p>
            <a:r>
              <a:rPr lang="en-IN" sz="3300" b="1" dirty="0">
                <a:solidFill>
                  <a:schemeClr val="bg1"/>
                </a:solidFill>
                <a:latin typeface="Times New Roman" panose="02020603050405020304" pitchFamily="18" charset="0"/>
                <a:cs typeface="Times New Roman" panose="02020603050405020304" pitchFamily="18" charset="0"/>
              </a:rPr>
              <a:t>IOT In Industry Use Cases</a:t>
            </a:r>
            <a:br>
              <a:rPr lang="en-IN" sz="3300" b="1" dirty="0">
                <a:solidFill>
                  <a:schemeClr val="bg1"/>
                </a:solidFill>
                <a:latin typeface="Times New Roman" panose="02020603050405020304" pitchFamily="18" charset="0"/>
                <a:cs typeface="Times New Roman" panose="02020603050405020304" pitchFamily="18" charset="0"/>
              </a:rPr>
            </a:br>
            <a:endParaRPr lang="en-IN" sz="3300" b="1" dirty="0">
              <a:solidFill>
                <a:schemeClr val="bg1"/>
              </a:solidFill>
              <a:latin typeface="Times New Roman" panose="02020603050405020304" pitchFamily="18" charset="0"/>
              <a:cs typeface="Times New Roman" panose="02020603050405020304" pitchFamily="18" charset="0"/>
            </a:endParaRPr>
          </a:p>
        </p:txBody>
      </p:sp>
      <p:sp>
        <p:nvSpPr>
          <p:cNvPr id="16" name="Content Placeholder 15">
            <a:extLst>
              <a:ext uri="{FF2B5EF4-FFF2-40B4-BE49-F238E27FC236}">
                <a16:creationId xmlns:a16="http://schemas.microsoft.com/office/drawing/2014/main" id="{A01D598E-7030-26D5-D81C-550EA1A02147}"/>
              </a:ext>
            </a:extLst>
          </p:cNvPr>
          <p:cNvSpPr>
            <a:spLocks noGrp="1"/>
          </p:cNvSpPr>
          <p:nvPr>
            <p:ph idx="1"/>
          </p:nvPr>
        </p:nvSpPr>
        <p:spPr>
          <a:xfrm>
            <a:off x="490331" y="2375452"/>
            <a:ext cx="7248938" cy="4187687"/>
          </a:xfrm>
        </p:spPr>
        <p:txBody>
          <a:bodyPr>
            <a:normAutofit lnSpcReduction="10000"/>
          </a:bodyPr>
          <a:lstStyle/>
          <a:p>
            <a:pPr algn="just">
              <a:buClr>
                <a:schemeClr val="bg1"/>
              </a:buClr>
              <a:buFont typeface="Wingdings" panose="05000000000000000000" pitchFamily="2" charset="2"/>
              <a:buChar char="Ø"/>
            </a:pPr>
            <a:r>
              <a:rPr lang="en-IN" sz="2800" dirty="0">
                <a:solidFill>
                  <a:schemeClr val="bg1"/>
                </a:solidFill>
                <a:latin typeface="Sitka Banner" panose="02000505000000020004" pitchFamily="2" charset="0"/>
              </a:rPr>
              <a:t>5G will enable connecting doctors and patients promptly. Additionally, the science of IOT wearables can alert the patient according to the symptoms that the patients are experiencing.</a:t>
            </a:r>
          </a:p>
          <a:p>
            <a:pPr marL="0" indent="0" algn="just">
              <a:buClr>
                <a:schemeClr val="bg1"/>
              </a:buClr>
              <a:buNone/>
            </a:pPr>
            <a:endParaRPr lang="en-IN" sz="2800" dirty="0">
              <a:solidFill>
                <a:schemeClr val="bg1"/>
              </a:solidFill>
              <a:latin typeface="Sitka Banner" panose="02000505000000020004" pitchFamily="2" charset="0"/>
            </a:endParaRPr>
          </a:p>
          <a:p>
            <a:pPr algn="just">
              <a:buClr>
                <a:schemeClr val="bg1"/>
              </a:buClr>
              <a:buFont typeface="Wingdings" panose="05000000000000000000" pitchFamily="2" charset="2"/>
              <a:buChar char="Ø"/>
            </a:pPr>
            <a:r>
              <a:rPr lang="en-IN" sz="2800" dirty="0">
                <a:solidFill>
                  <a:schemeClr val="bg1"/>
                </a:solidFill>
                <a:latin typeface="Sitka Banner" panose="02000505000000020004" pitchFamily="2" charset="0"/>
              </a:rPr>
              <a:t>Farming fields should have sensors for monitoring purposes, And, they would convey data regarding the necessity of water, pest management, disease control, etc.</a:t>
            </a:r>
          </a:p>
        </p:txBody>
      </p:sp>
      <p:pic>
        <p:nvPicPr>
          <p:cNvPr id="20" name="Picture 19">
            <a:extLst>
              <a:ext uri="{FF2B5EF4-FFF2-40B4-BE49-F238E27FC236}">
                <a16:creationId xmlns:a16="http://schemas.microsoft.com/office/drawing/2014/main" id="{782BC594-191A-4525-2A58-9C594396B883}"/>
              </a:ext>
            </a:extLst>
          </p:cNvPr>
          <p:cNvPicPr>
            <a:picLocks noChangeAspect="1"/>
          </p:cNvPicPr>
          <p:nvPr/>
        </p:nvPicPr>
        <p:blipFill>
          <a:blip r:embed="rId4"/>
          <a:stretch>
            <a:fillRect/>
          </a:stretch>
        </p:blipFill>
        <p:spPr>
          <a:xfrm>
            <a:off x="7924800" y="2947532"/>
            <a:ext cx="3980655" cy="2174433"/>
          </a:xfrm>
          <a:prstGeom prst="rect">
            <a:avLst/>
          </a:prstGeom>
        </p:spPr>
      </p:pic>
      <p:sp>
        <p:nvSpPr>
          <p:cNvPr id="24" name="TextBox 23">
            <a:extLst>
              <a:ext uri="{FF2B5EF4-FFF2-40B4-BE49-F238E27FC236}">
                <a16:creationId xmlns:a16="http://schemas.microsoft.com/office/drawing/2014/main" id="{ED909B6F-0F7E-D805-4DBC-EDCA1F420E01}"/>
              </a:ext>
            </a:extLst>
          </p:cNvPr>
          <p:cNvSpPr txBox="1"/>
          <p:nvPr/>
        </p:nvSpPr>
        <p:spPr>
          <a:xfrm>
            <a:off x="2869096" y="168413"/>
            <a:ext cx="6453808" cy="738664"/>
          </a:xfrm>
          <a:prstGeom prst="rect">
            <a:avLst/>
          </a:prstGeom>
          <a:noFill/>
        </p:spPr>
        <p:txBody>
          <a:bodyPr wrap="square">
            <a:spAutoFit/>
          </a:bodyPr>
          <a:lstStyle/>
          <a:p>
            <a:pPr algn="ctr"/>
            <a:r>
              <a:rPr lang="en-IN" sz="4200" b="1" dirty="0">
                <a:solidFill>
                  <a:schemeClr val="bg1"/>
                </a:solidFill>
                <a:latin typeface="Algerian" panose="04020705040A02060702" pitchFamily="82" charset="0"/>
                <a:cs typeface="Times New Roman" panose="02020603050405020304" pitchFamily="18" charset="0"/>
              </a:rPr>
              <a:t>Applications Of 5G</a:t>
            </a:r>
            <a:endParaRPr lang="en-IN" sz="4200" dirty="0">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40104308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537D7C-548A-141F-9CF2-E08C43B113B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865481-6968-7D88-023F-A1DC8D645D58}"/>
              </a:ext>
            </a:extLst>
          </p:cNvPr>
          <p:cNvSpPr>
            <a:spLocks noGrp="1"/>
          </p:cNvSpPr>
          <p:nvPr>
            <p:ph type="title"/>
          </p:nvPr>
        </p:nvSpPr>
        <p:spPr>
          <a:xfrm>
            <a:off x="-848139" y="1667744"/>
            <a:ext cx="9647582" cy="790836"/>
          </a:xfrm>
        </p:spPr>
        <p:txBody>
          <a:bodyPr>
            <a:normAutofit/>
          </a:bodyPr>
          <a:lstStyle/>
          <a:p>
            <a:r>
              <a:rPr lang="en-IN" sz="3500" b="1" dirty="0">
                <a:solidFill>
                  <a:schemeClr val="bg1"/>
                </a:solidFill>
                <a:latin typeface="Times New Roman" panose="02020603050405020304" pitchFamily="18" charset="0"/>
                <a:cs typeface="Times New Roman" panose="02020603050405020304" pitchFamily="18" charset="0"/>
              </a:rPr>
              <a:t>Support to Artificial Intelligence</a:t>
            </a:r>
          </a:p>
        </p:txBody>
      </p:sp>
      <p:sp>
        <p:nvSpPr>
          <p:cNvPr id="3" name="Content Placeholder 2">
            <a:extLst>
              <a:ext uri="{FF2B5EF4-FFF2-40B4-BE49-F238E27FC236}">
                <a16:creationId xmlns:a16="http://schemas.microsoft.com/office/drawing/2014/main" id="{B4CF867D-192C-1E2C-EE7D-DC115FDAC477}"/>
              </a:ext>
            </a:extLst>
          </p:cNvPr>
          <p:cNvSpPr>
            <a:spLocks noGrp="1"/>
          </p:cNvSpPr>
          <p:nvPr>
            <p:ph idx="1"/>
          </p:nvPr>
        </p:nvSpPr>
        <p:spPr>
          <a:xfrm>
            <a:off x="795131" y="2285999"/>
            <a:ext cx="7262192" cy="3886201"/>
          </a:xfrm>
        </p:spPr>
        <p:txBody>
          <a:bodyPr/>
          <a:lstStyle/>
          <a:p>
            <a:pPr algn="just">
              <a:buClr>
                <a:schemeClr val="bg1"/>
              </a:buClr>
              <a:buFont typeface="Wingdings" panose="05000000000000000000" pitchFamily="2" charset="2"/>
              <a:buChar char="Ø"/>
            </a:pPr>
            <a:r>
              <a:rPr lang="en-IN" dirty="0">
                <a:solidFill>
                  <a:schemeClr val="bg1"/>
                </a:solidFill>
                <a:latin typeface="Sitka Banner" panose="02000505000000020004" pitchFamily="2" charset="0"/>
              </a:rPr>
              <a:t>Artificial intelligence is redefining machine capacities and power. Today’s digital world is meaningless without bulks of data, and it can only be accelerated by the fastest network capabilities and 5G can really trigger the process.</a:t>
            </a:r>
          </a:p>
          <a:p>
            <a:pPr marL="0" indent="0" algn="just">
              <a:buClr>
                <a:schemeClr val="bg1"/>
              </a:buClr>
              <a:buNone/>
            </a:pPr>
            <a:endParaRPr lang="en-IN" dirty="0">
              <a:solidFill>
                <a:schemeClr val="bg1"/>
              </a:solidFill>
              <a:latin typeface="Sitka Banner" panose="02000505000000020004" pitchFamily="2" charset="0"/>
            </a:endParaRPr>
          </a:p>
          <a:p>
            <a:pPr algn="just">
              <a:buClr>
                <a:schemeClr val="bg1"/>
              </a:buClr>
              <a:buFont typeface="Wingdings" panose="05000000000000000000" pitchFamily="2" charset="2"/>
              <a:buChar char="Ø"/>
            </a:pPr>
            <a:r>
              <a:rPr lang="en-IN" dirty="0">
                <a:solidFill>
                  <a:schemeClr val="bg1"/>
                </a:solidFill>
                <a:latin typeface="Sitka Banner" panose="02000505000000020004" pitchFamily="2" charset="0"/>
              </a:rPr>
              <a:t>Additionally, smart cities are getting sensors, and data from these smart sensors need to be routed in such a way that they can be deployed at the moment of need. </a:t>
            </a:r>
          </a:p>
        </p:txBody>
      </p:sp>
      <p:pic>
        <p:nvPicPr>
          <p:cNvPr id="7" name="Picture 6">
            <a:extLst>
              <a:ext uri="{FF2B5EF4-FFF2-40B4-BE49-F238E27FC236}">
                <a16:creationId xmlns:a16="http://schemas.microsoft.com/office/drawing/2014/main" id="{B2972263-EC60-EEC9-DF19-40E063AACCB2}"/>
              </a:ext>
            </a:extLst>
          </p:cNvPr>
          <p:cNvPicPr>
            <a:picLocks noChangeAspect="1"/>
          </p:cNvPicPr>
          <p:nvPr/>
        </p:nvPicPr>
        <p:blipFill>
          <a:blip r:embed="rId4"/>
          <a:stretch>
            <a:fillRect/>
          </a:stretch>
        </p:blipFill>
        <p:spPr>
          <a:xfrm>
            <a:off x="8057323" y="2631161"/>
            <a:ext cx="4134677" cy="3101008"/>
          </a:xfrm>
          <a:prstGeom prst="rect">
            <a:avLst/>
          </a:prstGeom>
        </p:spPr>
      </p:pic>
      <p:sp>
        <p:nvSpPr>
          <p:cNvPr id="9" name="TextBox 8">
            <a:extLst>
              <a:ext uri="{FF2B5EF4-FFF2-40B4-BE49-F238E27FC236}">
                <a16:creationId xmlns:a16="http://schemas.microsoft.com/office/drawing/2014/main" id="{32A2B520-1939-EE47-BE96-9B9743433006}"/>
              </a:ext>
            </a:extLst>
          </p:cNvPr>
          <p:cNvSpPr txBox="1"/>
          <p:nvPr/>
        </p:nvSpPr>
        <p:spPr>
          <a:xfrm>
            <a:off x="2660374" y="464540"/>
            <a:ext cx="6566452" cy="738664"/>
          </a:xfrm>
          <a:prstGeom prst="rect">
            <a:avLst/>
          </a:prstGeom>
          <a:noFill/>
        </p:spPr>
        <p:txBody>
          <a:bodyPr wrap="square">
            <a:spAutoFit/>
          </a:bodyPr>
          <a:lstStyle/>
          <a:p>
            <a:pPr algn="ctr"/>
            <a:r>
              <a:rPr lang="en-IN" sz="4200" b="1" dirty="0">
                <a:solidFill>
                  <a:schemeClr val="bg1"/>
                </a:solidFill>
                <a:latin typeface="Algerian" panose="04020705040A02060702" pitchFamily="82" charset="0"/>
                <a:cs typeface="Times New Roman" panose="02020603050405020304" pitchFamily="18" charset="0"/>
              </a:rPr>
              <a:t>Applications Of 5G</a:t>
            </a:r>
            <a:endParaRPr lang="en-IN" sz="4200" dirty="0">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14712747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308</TotalTime>
  <Words>599</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Algerian</vt:lpstr>
      <vt:lpstr>Arial</vt:lpstr>
      <vt:lpstr>Corbel</vt:lpstr>
      <vt:lpstr>Courier New</vt:lpstr>
      <vt:lpstr>Gill Sans</vt:lpstr>
      <vt:lpstr>Sitka Banner</vt:lpstr>
      <vt:lpstr>Times New Roman</vt:lpstr>
      <vt:lpstr>Twentieth Century</vt:lpstr>
      <vt:lpstr>Wingdings</vt:lpstr>
      <vt:lpstr>Parallax</vt:lpstr>
      <vt:lpstr>5G TECHNOLOGY</vt:lpstr>
      <vt:lpstr>What Is 5G?</vt:lpstr>
      <vt:lpstr>Mobile Technology Generations</vt:lpstr>
      <vt:lpstr>How 5G WORKS…?</vt:lpstr>
      <vt:lpstr>How 5G WORKS…?</vt:lpstr>
      <vt:lpstr>Key Features of 5G Technology</vt:lpstr>
      <vt:lpstr>Autonomous vehicle</vt:lpstr>
      <vt:lpstr>IOT In Industry Use Cases </vt:lpstr>
      <vt:lpstr>Support to Artificial Intelligence</vt:lpstr>
      <vt:lpstr>Conclusion </vt:lpstr>
      <vt:lpstr>THANK 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dc:title>
  <dc:creator>supriya</dc:creator>
  <cp:lastModifiedBy>supriya</cp:lastModifiedBy>
  <cp:revision>16</cp:revision>
  <dcterms:created xsi:type="dcterms:W3CDTF">2023-06-20T05:24:38Z</dcterms:created>
  <dcterms:modified xsi:type="dcterms:W3CDTF">2023-06-24T03:26:25Z</dcterms:modified>
</cp:coreProperties>
</file>